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sldIdLst>
    <p:sldId id="256" r:id="rId4"/>
    <p:sldId id="257" r:id="rId6"/>
    <p:sldId id="258" r:id="rId7"/>
    <p:sldId id="282" r:id="rId8"/>
    <p:sldId id="260" r:id="rId9"/>
    <p:sldId id="259" r:id="rId10"/>
    <p:sldId id="262" r:id="rId11"/>
    <p:sldId id="261" r:id="rId12"/>
    <p:sldId id="264" r:id="rId13"/>
    <p:sldId id="266" r:id="rId14"/>
    <p:sldId id="303" r:id="rId15"/>
    <p:sldId id="318" r:id="rId16"/>
    <p:sldId id="267" r:id="rId17"/>
    <p:sldId id="280" r:id="rId18"/>
  </p:sldIdLst>
  <p:sldSz cx="9144000" cy="6858000" type="screen4x3"/>
  <p:notesSz cx="6858000" cy="9144000"/>
  <p:embeddedFontLst>
    <p:embeddedFont>
      <p:font typeface="微软雅黑" panose="020B0503020204020204" pitchFamily="34" charset="-122"/>
      <p:regular r:id="rId22"/>
    </p:embeddedFont>
    <p:embeddedFont>
      <p:font typeface="微软雅黑 Light" panose="020B0502040204020203" pitchFamily="34" charset="-122"/>
      <p:regular r:id="rId23"/>
    </p:embeddedFont>
    <p:embeddedFont>
      <p:font typeface="Calibri" panose="020F0502020204030204" charset="0"/>
      <p:regular r:id="rId24"/>
      <p:bold r:id="rId25"/>
      <p:italic r:id="rId26"/>
      <p:boldItalic r:id="rId27"/>
    </p:embeddedFont>
    <p:embeddedFont>
      <p:font typeface="Calibri Light" panose="020F0302020204030204" charset="0"/>
      <p:regular r:id="rId28"/>
      <p:italic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7" d="100"/>
          <a:sy n="67" d="100"/>
        </p:scale>
        <p:origin x="127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CA4F1-4DC4-46A8-A301-015972509C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7EFA1-2753-4924-9F41-02CFD75F68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各位老师，上午好! 我叫熊梦霞，我的论文题目是基于微信小程序云开发的音乐播放系统的设计与实现。我的论文是在余立毅导师的指导下完成的，下面我将对我的论文设计目的和内容向各位老师进行汇报，请老师给出指导意见。</a:t>
            </a:r>
            <a:endParaRPr lang="zh-CN" altLang="en-US" dirty="0"/>
          </a:p>
        </p:txBody>
      </p:sp>
      <p:sp>
        <p:nvSpPr>
          <p:cNvPr id="4" name="灯片编号占位符 3"/>
          <p:cNvSpPr>
            <a:spLocks noGrp="1"/>
          </p:cNvSpPr>
          <p:nvPr>
            <p:ph type="sldNum" sz="quarter" idx="10"/>
          </p:nvPr>
        </p:nvSpPr>
        <p:spPr/>
        <p:txBody>
          <a:bodyPr/>
          <a:lstStyle/>
          <a:p>
            <a:fld id="{9BE03F68-B2A7-4FFB-BD56-3AE1DBEE44C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b="6740"/>
          <a:stretch>
            <a:fillRect/>
          </a:stretch>
        </p:blipFill>
        <p:spPr>
          <a:xfrm>
            <a:off x="183486" y="6162558"/>
            <a:ext cx="576000" cy="443442"/>
          </a:xfrm>
          <a:prstGeom prst="rect">
            <a:avLst/>
          </a:prstGeom>
        </p:spPr>
      </p:pic>
      <p:sp>
        <p:nvSpPr>
          <p:cNvPr id="8" name="平行四边形 7"/>
          <p:cNvSpPr/>
          <p:nvPr userDrawn="1"/>
        </p:nvSpPr>
        <p:spPr>
          <a:xfrm rot="16200000" flipH="1">
            <a:off x="2554941" y="-1143001"/>
            <a:ext cx="4034119" cy="9144001"/>
          </a:xfrm>
          <a:prstGeom prst="parallelogram">
            <a:avLst>
              <a:gd name="adj" fmla="val 159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任意多边形 6"/>
          <p:cNvSpPr/>
          <p:nvPr userDrawn="1"/>
        </p:nvSpPr>
        <p:spPr>
          <a:xfrm>
            <a:off x="0" y="0"/>
            <a:ext cx="9144000" cy="1137600"/>
          </a:xfrm>
          <a:custGeom>
            <a:avLst/>
            <a:gdLst>
              <a:gd name="connsiteX0" fmla="*/ 0 w 9144000"/>
              <a:gd name="connsiteY0" fmla="*/ 0 h 1137600"/>
              <a:gd name="connsiteX1" fmla="*/ 9144000 w 9144000"/>
              <a:gd name="connsiteY1" fmla="*/ 0 h 1137600"/>
              <a:gd name="connsiteX2" fmla="*/ 9144000 w 9144000"/>
              <a:gd name="connsiteY2" fmla="*/ 1137600 h 1137600"/>
              <a:gd name="connsiteX3" fmla="*/ 0 w 9144000"/>
              <a:gd name="connsiteY3" fmla="*/ 1137600 h 1137600"/>
              <a:gd name="connsiteX4" fmla="*/ 0 w 9144000"/>
              <a:gd name="connsiteY4" fmla="*/ 1137599 h 1137600"/>
              <a:gd name="connsiteX5" fmla="*/ 9143999 w 9144000"/>
              <a:gd name="connsiteY5" fmla="*/ 1137599 h 1137600"/>
              <a:gd name="connsiteX6" fmla="*/ 9143999 w 9144000"/>
              <a:gd name="connsiteY6" fmla="*/ 927846 h 1137600"/>
              <a:gd name="connsiteX7" fmla="*/ 0 w 9144000"/>
              <a:gd name="connsiteY7" fmla="*/ 1137599 h 113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137600">
                <a:moveTo>
                  <a:pt x="0" y="0"/>
                </a:moveTo>
                <a:lnTo>
                  <a:pt x="9144000" y="0"/>
                </a:lnTo>
                <a:lnTo>
                  <a:pt x="9144000" y="1137600"/>
                </a:lnTo>
                <a:lnTo>
                  <a:pt x="0" y="1137600"/>
                </a:lnTo>
                <a:lnTo>
                  <a:pt x="0" y="1137599"/>
                </a:lnTo>
                <a:lnTo>
                  <a:pt x="9143999" y="1137599"/>
                </a:lnTo>
                <a:lnTo>
                  <a:pt x="9143999" y="927846"/>
                </a:lnTo>
                <a:lnTo>
                  <a:pt x="0" y="113759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8" name="文本占位符 11"/>
          <p:cNvSpPr>
            <a:spLocks noGrp="1"/>
          </p:cNvSpPr>
          <p:nvPr>
            <p:ph type="body" sz="quarter" idx="10"/>
          </p:nvPr>
        </p:nvSpPr>
        <p:spPr>
          <a:xfrm>
            <a:off x="248552" y="245178"/>
            <a:ext cx="8316000" cy="612000"/>
          </a:xfrm>
        </p:spPr>
        <p:txBody>
          <a:bodyPr>
            <a:noAutofit/>
          </a:bodyPr>
          <a:lstStyle>
            <a:lvl1pPr marL="0" indent="0" algn="l">
              <a:buNone/>
              <a:defRPr sz="4200" b="0" spc="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9A99C-5E04-43D9-8A7D-A509EC589BB0}"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zh-CN" alt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25DAB4A-14D1-4AB1-9EAD-AC03C793C968}"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5EA821A-0835-45A8-B0F8-9458E332FF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EDB733-D73B-4780-A7B0-F4E8FC0FB9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A821A-0835-45A8-B0F8-9458E332FFBB}"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DB733-D73B-4780-A7B0-F4E8FC0FB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9A99C-5E04-43D9-8A7D-A509EC589BB0}"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DAB4A-14D1-4AB1-9EAD-AC03C793C968}"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586" y="2671363"/>
            <a:ext cx="8920829" cy="1445260"/>
          </a:xfrm>
          <a:prstGeom prst="rect">
            <a:avLst/>
          </a:prstGeom>
          <a:noFill/>
        </p:spPr>
        <p:txBody>
          <a:bodyPr wrap="square" rtlCol="0">
            <a:spAutoFit/>
          </a:bodyPr>
          <a:lstStyle/>
          <a:p>
            <a:pPr algn="ctr"/>
            <a:r>
              <a:rPr lang="zh-CN" sz="4400" spc="-70" dirty="0">
                <a:ln w="6350">
                  <a:noFill/>
                  <a:prstDash val="dash"/>
                </a:ln>
                <a:solidFill>
                  <a:srgbClr val="FFFFFF"/>
                </a:solidFill>
              </a:rPr>
              <a:t>基于小程序云开发的音乐播放系统的设计与实现</a:t>
            </a:r>
            <a:endParaRPr lang="zh-CN" sz="4400" spc="-70" dirty="0">
              <a:ln w="6350">
                <a:noFill/>
                <a:prstDash val="dash"/>
              </a:ln>
              <a:solidFill>
                <a:srgbClr val="FFFFFF"/>
              </a:solidFill>
            </a:endParaRPr>
          </a:p>
        </p:txBody>
      </p:sp>
      <p:sp>
        <p:nvSpPr>
          <p:cNvPr id="8" name="文本框 7"/>
          <p:cNvSpPr txBox="1"/>
          <p:nvPr/>
        </p:nvSpPr>
        <p:spPr>
          <a:xfrm>
            <a:off x="1569784" y="4185345"/>
            <a:ext cx="6004431" cy="645160"/>
          </a:xfrm>
          <a:prstGeom prst="rect">
            <a:avLst/>
          </a:prstGeom>
          <a:noFill/>
        </p:spPr>
        <p:txBody>
          <a:bodyPr wrap="square" rtlCol="0">
            <a:spAutoFit/>
          </a:bodyPr>
          <a:lstStyle/>
          <a:p>
            <a:pPr algn="ctr"/>
            <a:r>
              <a:rPr lang="zh-CN" dirty="0">
                <a:solidFill>
                  <a:srgbClr val="FFFFFF"/>
                </a:solidFill>
              </a:rPr>
              <a:t>报告人：熊梦霞 </a:t>
            </a:r>
            <a:endParaRPr lang="zh-CN" dirty="0">
              <a:solidFill>
                <a:srgbClr val="FFFFFF"/>
              </a:solidFill>
            </a:endParaRPr>
          </a:p>
          <a:p>
            <a:pPr algn="ctr"/>
            <a:r>
              <a:rPr lang="zh-CN" altLang="zh-CN" dirty="0">
                <a:solidFill>
                  <a:srgbClr val="FFFFFF"/>
                </a:solidFill>
              </a:rPr>
              <a:t>指导老师：余立毅</a:t>
            </a:r>
            <a:endParaRPr lang="zh-CN" altLang="zh-CN" dirty="0">
              <a:solidFill>
                <a:srgbClr val="FFFFFF"/>
              </a:solidFill>
            </a:endParaRPr>
          </a:p>
        </p:txBody>
      </p:sp>
      <p:sp>
        <p:nvSpPr>
          <p:cNvPr id="11" name="文本框 10"/>
          <p:cNvSpPr txBox="1"/>
          <p:nvPr/>
        </p:nvSpPr>
        <p:spPr>
          <a:xfrm>
            <a:off x="6165608" y="6382659"/>
            <a:ext cx="2873828" cy="306705"/>
          </a:xfrm>
          <a:prstGeom prst="rect">
            <a:avLst/>
          </a:prstGeom>
          <a:noFill/>
        </p:spPr>
        <p:txBody>
          <a:bodyPr wrap="square" rtlCol="0">
            <a:spAutoFit/>
          </a:bodyPr>
          <a:lstStyle/>
          <a:p>
            <a:pPr algn="r"/>
            <a:r>
              <a:rPr lang="en-US" sz="1400" dirty="0">
                <a:solidFill>
                  <a:srgbClr val="000000">
                    <a:lumMod val="50000"/>
                    <a:lumOff val="50000"/>
                  </a:srgbClr>
                </a:solidFill>
              </a:rPr>
              <a:t>2020-5-23</a:t>
            </a:r>
            <a:endParaRPr lang="en-US" sz="1400" dirty="0">
              <a:solidFill>
                <a:srgbClr val="000000">
                  <a:lumMod val="50000"/>
                  <a:lumOff val="50000"/>
                </a:srgbClr>
              </a:solidFill>
            </a:endParaRPr>
          </a:p>
        </p:txBody>
      </p:sp>
      <p:pic>
        <p:nvPicPr>
          <p:cNvPr id="2" name="图片 1" descr="陶大logo"/>
          <p:cNvPicPr>
            <a:picLocks noChangeAspect="1"/>
          </p:cNvPicPr>
          <p:nvPr/>
        </p:nvPicPr>
        <p:blipFill>
          <a:blip r:embed="rId1"/>
          <a:stretch>
            <a:fillRect/>
          </a:stretch>
        </p:blipFill>
        <p:spPr>
          <a:xfrm>
            <a:off x="111760" y="114300"/>
            <a:ext cx="2651125" cy="5778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How do this?</a:t>
            </a:r>
            <a:endParaRPr lang="zh-CN" altLang="en-US" dirty="0"/>
          </a:p>
        </p:txBody>
      </p:sp>
      <p:sp>
        <p:nvSpPr>
          <p:cNvPr id="8" name="矩形 7"/>
          <p:cNvSpPr/>
          <p:nvPr/>
        </p:nvSpPr>
        <p:spPr>
          <a:xfrm>
            <a:off x="794432" y="5834588"/>
            <a:ext cx="7555136" cy="368300"/>
          </a:xfrm>
          <a:prstGeom prst="rect">
            <a:avLst/>
          </a:prstGeom>
        </p:spPr>
        <p:txBody>
          <a:bodyPr wrap="square">
            <a:spAutoFit/>
          </a:bodyPr>
          <a:lstStyle/>
          <a:p>
            <a:pPr algn="ctr"/>
            <a:r>
              <a:rPr lang="en-US" altLang="zh-CN" dirty="0">
                <a:solidFill>
                  <a:srgbClr val="000000"/>
                </a:solidFill>
                <a:latin typeface="微软雅黑 Light" panose="020B0502040204020203" pitchFamily="34" charset="-122"/>
                <a:ea typeface="微软雅黑 Light" panose="020B0502040204020203" pitchFamily="34" charset="-122"/>
              </a:rPr>
              <a:t>Serverless </a:t>
            </a:r>
            <a:r>
              <a:rPr lang="zh-CN" altLang="en-US" dirty="0">
                <a:solidFill>
                  <a:srgbClr val="000000"/>
                </a:solidFill>
                <a:latin typeface="微软雅黑 Light" panose="020B0502040204020203" pitchFamily="34" charset="-122"/>
                <a:ea typeface="微软雅黑 Light" panose="020B0502040204020203" pitchFamily="34" charset="-122"/>
              </a:rPr>
              <a:t>函数即服务</a:t>
            </a:r>
            <a:endParaRPr lang="zh-CN" altLang="en-US"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descr="流程1"/>
          <p:cNvPicPr>
            <a:picLocks noChangeAspect="1"/>
          </p:cNvPicPr>
          <p:nvPr/>
        </p:nvPicPr>
        <p:blipFill>
          <a:blip r:embed="rId1"/>
          <a:stretch>
            <a:fillRect/>
          </a:stretch>
        </p:blipFill>
        <p:spPr>
          <a:xfrm>
            <a:off x="1009650" y="2410460"/>
            <a:ext cx="7124065" cy="28276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How do this?</a:t>
            </a:r>
            <a:endParaRPr lang="zh-CN" altLang="en-US" dirty="0"/>
          </a:p>
        </p:txBody>
      </p:sp>
      <p:sp>
        <p:nvSpPr>
          <p:cNvPr id="8" name="矩形 7"/>
          <p:cNvSpPr/>
          <p:nvPr/>
        </p:nvSpPr>
        <p:spPr>
          <a:xfrm>
            <a:off x="794432" y="5834588"/>
            <a:ext cx="7555136" cy="368300"/>
          </a:xfrm>
          <a:prstGeom prst="rect">
            <a:avLst/>
          </a:prstGeom>
        </p:spPr>
        <p:txBody>
          <a:bodyPr wrap="square">
            <a:spAutoFit/>
          </a:bodyPr>
          <a:lstStyle/>
          <a:p>
            <a:pPr algn="ctr"/>
            <a:r>
              <a:rPr lang="zh-CN" dirty="0">
                <a:solidFill>
                  <a:srgbClr val="000000"/>
                </a:solidFill>
                <a:latin typeface="微软雅黑 Light" panose="020B0502040204020203" pitchFamily="34" charset="-122"/>
                <a:ea typeface="微软雅黑 Light" panose="020B0502040204020203" pitchFamily="34" charset="-122"/>
              </a:rPr>
              <a:t>云开发模式</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4" name="图片 3" descr="流程2"/>
          <p:cNvPicPr>
            <a:picLocks noChangeAspect="1"/>
          </p:cNvPicPr>
          <p:nvPr/>
        </p:nvPicPr>
        <p:blipFill>
          <a:blip r:embed="rId1"/>
          <a:stretch>
            <a:fillRect/>
          </a:stretch>
        </p:blipFill>
        <p:spPr>
          <a:xfrm>
            <a:off x="794385" y="1811655"/>
            <a:ext cx="7519670" cy="35299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dirty="0" smtClean="0"/>
              <a:t>研究现状</a:t>
            </a:r>
            <a:endParaRPr lang="zh-CN" dirty="0"/>
          </a:p>
        </p:txBody>
      </p:sp>
      <p:sp>
        <p:nvSpPr>
          <p:cNvPr id="8" name="矩形 7"/>
          <p:cNvSpPr/>
          <p:nvPr/>
        </p:nvSpPr>
        <p:spPr>
          <a:xfrm>
            <a:off x="794432" y="1943308"/>
            <a:ext cx="7555136" cy="460375"/>
          </a:xfrm>
          <a:prstGeom prst="rect">
            <a:avLst/>
          </a:prstGeom>
        </p:spPr>
        <p:txBody>
          <a:bodyPr wrap="square">
            <a:spAutoFit/>
          </a:bodyPr>
          <a:lstStyle/>
          <a:p>
            <a:pPr algn="ctr"/>
            <a:r>
              <a:rPr lang="zh-CN" sz="2400" dirty="0">
                <a:solidFill>
                  <a:schemeClr val="accent1"/>
                </a:solidFill>
                <a:latin typeface="微软雅黑" panose="020B0503020204020204" pitchFamily="34" charset="-122"/>
                <a:ea typeface="微软雅黑" panose="020B0503020204020204" pitchFamily="34" charset="-122"/>
              </a:rPr>
              <a:t>小程序云开发适用的场景</a:t>
            </a:r>
            <a:endParaRPr lang="zh-CN" sz="2400" dirty="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9850" y="4510405"/>
            <a:ext cx="1386205" cy="368300"/>
          </a:xfrm>
          <a:prstGeom prst="rect">
            <a:avLst/>
          </a:prstGeom>
          <a:noFill/>
        </p:spPr>
        <p:txBody>
          <a:bodyPr wrap="square" rtlCol="0">
            <a:spAutoFit/>
          </a:bodyPr>
          <a:p>
            <a:r>
              <a:rPr lang="zh-CN" altLang="en-US"/>
              <a:t>个人开发者</a:t>
            </a:r>
            <a:endParaRPr lang="zh-CN" altLang="en-US"/>
          </a:p>
        </p:txBody>
      </p:sp>
      <p:sp>
        <p:nvSpPr>
          <p:cNvPr id="9" name="文本框 8"/>
          <p:cNvSpPr txBox="1"/>
          <p:nvPr/>
        </p:nvSpPr>
        <p:spPr>
          <a:xfrm>
            <a:off x="3703320" y="4510405"/>
            <a:ext cx="1561465" cy="368300"/>
          </a:xfrm>
          <a:prstGeom prst="rect">
            <a:avLst/>
          </a:prstGeom>
          <a:noFill/>
        </p:spPr>
        <p:txBody>
          <a:bodyPr wrap="square" rtlCol="0">
            <a:spAutoFit/>
          </a:bodyPr>
          <a:p>
            <a:r>
              <a:rPr lang="zh-CN" altLang="en-US"/>
              <a:t>工具类小程序</a:t>
            </a:r>
            <a:endParaRPr lang="zh-CN" altLang="en-US"/>
          </a:p>
        </p:txBody>
      </p:sp>
      <p:sp>
        <p:nvSpPr>
          <p:cNvPr id="10" name="文本框 9"/>
          <p:cNvSpPr txBox="1"/>
          <p:nvPr/>
        </p:nvSpPr>
        <p:spPr>
          <a:xfrm>
            <a:off x="6061075" y="4510405"/>
            <a:ext cx="2288540" cy="368300"/>
          </a:xfrm>
          <a:prstGeom prst="rect">
            <a:avLst/>
          </a:prstGeom>
          <a:noFill/>
        </p:spPr>
        <p:txBody>
          <a:bodyPr wrap="square" rtlCol="0">
            <a:spAutoFit/>
          </a:bodyPr>
          <a:p>
            <a:r>
              <a:rPr lang="zh-CN" altLang="en-US"/>
              <a:t>复杂逻辑的函数计算</a:t>
            </a:r>
            <a:endParaRPr lang="zh-CN" altLang="en-US"/>
          </a:p>
        </p:txBody>
      </p:sp>
      <p:pic>
        <p:nvPicPr>
          <p:cNvPr id="11" name="图片 10" descr="个人 (1)"/>
          <p:cNvPicPr>
            <a:picLocks noChangeAspect="1"/>
          </p:cNvPicPr>
          <p:nvPr/>
        </p:nvPicPr>
        <p:blipFill>
          <a:blip r:embed="rId1"/>
          <a:stretch>
            <a:fillRect/>
          </a:stretch>
        </p:blipFill>
        <p:spPr>
          <a:xfrm>
            <a:off x="1339850" y="3240405"/>
            <a:ext cx="1270000" cy="1270000"/>
          </a:xfrm>
          <a:prstGeom prst="rect">
            <a:avLst/>
          </a:prstGeom>
        </p:spPr>
      </p:pic>
      <p:pic>
        <p:nvPicPr>
          <p:cNvPr id="12" name="图片 11" descr="辅助工具 (1)"/>
          <p:cNvPicPr>
            <a:picLocks noChangeAspect="1"/>
          </p:cNvPicPr>
          <p:nvPr/>
        </p:nvPicPr>
        <p:blipFill>
          <a:blip r:embed="rId2"/>
          <a:stretch>
            <a:fillRect/>
          </a:stretch>
        </p:blipFill>
        <p:spPr>
          <a:xfrm>
            <a:off x="3994785" y="3240405"/>
            <a:ext cx="1270000" cy="1270000"/>
          </a:xfrm>
          <a:prstGeom prst="rect">
            <a:avLst/>
          </a:prstGeom>
        </p:spPr>
      </p:pic>
      <p:pic>
        <p:nvPicPr>
          <p:cNvPr id="13" name="图片 12" descr="计算 (1)"/>
          <p:cNvPicPr>
            <a:picLocks noChangeAspect="1"/>
          </p:cNvPicPr>
          <p:nvPr/>
        </p:nvPicPr>
        <p:blipFill>
          <a:blip r:embed="rId3"/>
          <a:stretch>
            <a:fillRect/>
          </a:stretch>
        </p:blipFill>
        <p:spPr>
          <a:xfrm>
            <a:off x="6570345" y="3240405"/>
            <a:ext cx="1270000" cy="1270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dirty="0" smtClean="0"/>
              <a:t>论文大纲</a:t>
            </a:r>
            <a:endParaRPr lang="zh-CN" dirty="0"/>
          </a:p>
        </p:txBody>
      </p:sp>
      <p:pic>
        <p:nvPicPr>
          <p:cNvPr id="4" name="图片 3" descr="基于微信小程序的音乐播放系统的设计与实现"/>
          <p:cNvPicPr>
            <a:picLocks noChangeAspect="1"/>
          </p:cNvPicPr>
          <p:nvPr/>
        </p:nvPicPr>
        <p:blipFill>
          <a:blip r:embed="rId1"/>
          <a:stretch>
            <a:fillRect/>
          </a:stretch>
        </p:blipFill>
        <p:spPr>
          <a:xfrm>
            <a:off x="2540" y="1734185"/>
            <a:ext cx="9120505" cy="43675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94" name="文本框 493"/>
          <p:cNvSpPr txBox="1"/>
          <p:nvPr/>
        </p:nvSpPr>
        <p:spPr>
          <a:xfrm>
            <a:off x="3552622" y="3523129"/>
            <a:ext cx="2132398" cy="107406"/>
          </a:xfrm>
          <a:custGeom>
            <a:avLst/>
            <a:gdLst>
              <a:gd name="connsiteX0" fmla="*/ 2075638 w 2132398"/>
              <a:gd name="connsiteY0" fmla="*/ 0 h 107406"/>
              <a:gd name="connsiteX1" fmla="*/ 2132398 w 2132398"/>
              <a:gd name="connsiteY1" fmla="*/ 0 h 107406"/>
              <a:gd name="connsiteX2" fmla="*/ 2123968 w 2132398"/>
              <a:gd name="connsiteY2" fmla="*/ 41069 h 107406"/>
              <a:gd name="connsiteX3" fmla="*/ 2093509 w 2132398"/>
              <a:gd name="connsiteY3" fmla="*/ 77496 h 107406"/>
              <a:gd name="connsiteX4" fmla="*/ 1980730 w 2132398"/>
              <a:gd name="connsiteY4" fmla="*/ 107406 h 107406"/>
              <a:gd name="connsiteX5" fmla="*/ 1921871 w 2132398"/>
              <a:gd name="connsiteY5" fmla="*/ 100408 h 107406"/>
              <a:gd name="connsiteX6" fmla="*/ 1872890 w 2132398"/>
              <a:gd name="connsiteY6" fmla="*/ 82984 h 107406"/>
              <a:gd name="connsiteX7" fmla="*/ 1872890 w 2132398"/>
              <a:gd name="connsiteY7" fmla="*/ 20420 h 107406"/>
              <a:gd name="connsiteX8" fmla="*/ 1925026 w 2132398"/>
              <a:gd name="connsiteY8" fmla="*/ 48409 h 107406"/>
              <a:gd name="connsiteX9" fmla="*/ 1987041 w 2132398"/>
              <a:gd name="connsiteY9" fmla="*/ 59385 h 107406"/>
              <a:gd name="connsiteX10" fmla="*/ 2070905 w 2132398"/>
              <a:gd name="connsiteY10" fmla="*/ 23576 h 107406"/>
              <a:gd name="connsiteX11" fmla="*/ 1684532 w 2132398"/>
              <a:gd name="connsiteY11" fmla="*/ 0 h 107406"/>
              <a:gd name="connsiteX12" fmla="*/ 1755902 w 2132398"/>
              <a:gd name="connsiteY12" fmla="*/ 0 h 107406"/>
              <a:gd name="connsiteX13" fmla="*/ 1842613 w 2132398"/>
              <a:gd name="connsiteY13" fmla="*/ 100271 h 107406"/>
              <a:gd name="connsiteX14" fmla="*/ 1767427 w 2132398"/>
              <a:gd name="connsiteY14" fmla="*/ 100271 h 107406"/>
              <a:gd name="connsiteX15" fmla="*/ 1540222 w 2132398"/>
              <a:gd name="connsiteY15" fmla="*/ 0 h 107406"/>
              <a:gd name="connsiteX16" fmla="*/ 1595102 w 2132398"/>
              <a:gd name="connsiteY16" fmla="*/ 0 h 107406"/>
              <a:gd name="connsiteX17" fmla="*/ 1595102 w 2132398"/>
              <a:gd name="connsiteY17" fmla="*/ 100271 h 107406"/>
              <a:gd name="connsiteX18" fmla="*/ 1540222 w 2132398"/>
              <a:gd name="connsiteY18" fmla="*/ 100271 h 107406"/>
              <a:gd name="connsiteX19" fmla="*/ 1300285 w 2132398"/>
              <a:gd name="connsiteY19" fmla="*/ 0 h 107406"/>
              <a:gd name="connsiteX20" fmla="*/ 1359820 w 2132398"/>
              <a:gd name="connsiteY20" fmla="*/ 0 h 107406"/>
              <a:gd name="connsiteX21" fmla="*/ 1359893 w 2132398"/>
              <a:gd name="connsiteY21" fmla="*/ 114 h 107406"/>
              <a:gd name="connsiteX22" fmla="*/ 1377455 w 2132398"/>
              <a:gd name="connsiteY22" fmla="*/ 29475 h 107406"/>
              <a:gd name="connsiteX23" fmla="*/ 1378553 w 2132398"/>
              <a:gd name="connsiteY23" fmla="*/ 29475 h 107406"/>
              <a:gd name="connsiteX24" fmla="*/ 1376495 w 2132398"/>
              <a:gd name="connsiteY24" fmla="*/ 4916 h 107406"/>
              <a:gd name="connsiteX25" fmla="*/ 1376405 w 2132398"/>
              <a:gd name="connsiteY25" fmla="*/ 0 h 107406"/>
              <a:gd name="connsiteX26" fmla="*/ 1430140 w 2132398"/>
              <a:gd name="connsiteY26" fmla="*/ 0 h 107406"/>
              <a:gd name="connsiteX27" fmla="*/ 1430140 w 2132398"/>
              <a:gd name="connsiteY27" fmla="*/ 100271 h 107406"/>
              <a:gd name="connsiteX28" fmla="*/ 1365107 w 2132398"/>
              <a:gd name="connsiteY28" fmla="*/ 100271 h 107406"/>
              <a:gd name="connsiteX29" fmla="*/ 1083022 w 2132398"/>
              <a:gd name="connsiteY29" fmla="*/ 0 h 107406"/>
              <a:gd name="connsiteX30" fmla="*/ 1137354 w 2132398"/>
              <a:gd name="connsiteY30" fmla="*/ 0 h 107406"/>
              <a:gd name="connsiteX31" fmla="*/ 1137354 w 2132398"/>
              <a:gd name="connsiteY31" fmla="*/ 100271 h 107406"/>
              <a:gd name="connsiteX32" fmla="*/ 1083022 w 2132398"/>
              <a:gd name="connsiteY32" fmla="*/ 100271 h 107406"/>
              <a:gd name="connsiteX33" fmla="*/ 918912 w 2132398"/>
              <a:gd name="connsiteY33" fmla="*/ 0 h 107406"/>
              <a:gd name="connsiteX34" fmla="*/ 978727 w 2132398"/>
              <a:gd name="connsiteY34" fmla="*/ 0 h 107406"/>
              <a:gd name="connsiteX35" fmla="*/ 1016919 w 2132398"/>
              <a:gd name="connsiteY35" fmla="*/ 100271 h 107406"/>
              <a:gd name="connsiteX36" fmla="*/ 956276 w 2132398"/>
              <a:gd name="connsiteY36" fmla="*/ 100271 h 107406"/>
              <a:gd name="connsiteX37" fmla="*/ 672596 w 2132398"/>
              <a:gd name="connsiteY37" fmla="*/ 0 h 107406"/>
              <a:gd name="connsiteX38" fmla="*/ 730283 w 2132398"/>
              <a:gd name="connsiteY38" fmla="*/ 0 h 107406"/>
              <a:gd name="connsiteX39" fmla="*/ 695046 w 2132398"/>
              <a:gd name="connsiteY39" fmla="*/ 100271 h 107406"/>
              <a:gd name="connsiteX40" fmla="*/ 634403 w 2132398"/>
              <a:gd name="connsiteY40" fmla="*/ 100271 h 107406"/>
              <a:gd name="connsiteX41" fmla="*/ 514834 w 2132398"/>
              <a:gd name="connsiteY41" fmla="*/ 0 h 107406"/>
              <a:gd name="connsiteX42" fmla="*/ 569714 w 2132398"/>
              <a:gd name="connsiteY42" fmla="*/ 0 h 107406"/>
              <a:gd name="connsiteX43" fmla="*/ 569714 w 2132398"/>
              <a:gd name="connsiteY43" fmla="*/ 100271 h 107406"/>
              <a:gd name="connsiteX44" fmla="*/ 514834 w 2132398"/>
              <a:gd name="connsiteY44" fmla="*/ 100271 h 107406"/>
              <a:gd name="connsiteX45" fmla="*/ 244822 w 2132398"/>
              <a:gd name="connsiteY45" fmla="*/ 0 h 107406"/>
              <a:gd name="connsiteX46" fmla="*/ 299702 w 2132398"/>
              <a:gd name="connsiteY46" fmla="*/ 0 h 107406"/>
              <a:gd name="connsiteX47" fmla="*/ 299702 w 2132398"/>
              <a:gd name="connsiteY47" fmla="*/ 100271 h 107406"/>
              <a:gd name="connsiteX48" fmla="*/ 244822 w 2132398"/>
              <a:gd name="connsiteY48" fmla="*/ 100271 h 107406"/>
              <a:gd name="connsiteX49" fmla="*/ 0 w 2132398"/>
              <a:gd name="connsiteY49" fmla="*/ 0 h 107406"/>
              <a:gd name="connsiteX50" fmla="*/ 55155 w 2132398"/>
              <a:gd name="connsiteY50" fmla="*/ 0 h 107406"/>
              <a:gd name="connsiteX51" fmla="*/ 55155 w 2132398"/>
              <a:gd name="connsiteY51" fmla="*/ 100271 h 107406"/>
              <a:gd name="connsiteX52" fmla="*/ 0 w 2132398"/>
              <a:gd name="connsiteY52" fmla="*/ 100271 h 10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32398" h="107406">
                <a:moveTo>
                  <a:pt x="2075638" y="0"/>
                </a:moveTo>
                <a:lnTo>
                  <a:pt x="2132398" y="0"/>
                </a:lnTo>
                <a:lnTo>
                  <a:pt x="2123968" y="41069"/>
                </a:lnTo>
                <a:cubicBezTo>
                  <a:pt x="2117199" y="55384"/>
                  <a:pt x="2107046" y="67526"/>
                  <a:pt x="2093509" y="77496"/>
                </a:cubicBezTo>
                <a:cubicBezTo>
                  <a:pt x="2066435" y="97436"/>
                  <a:pt x="2028842" y="107406"/>
                  <a:pt x="1980730" y="107406"/>
                </a:cubicBezTo>
                <a:cubicBezTo>
                  <a:pt x="1963900" y="107406"/>
                  <a:pt x="1944280" y="105073"/>
                  <a:pt x="1921871" y="100408"/>
                </a:cubicBezTo>
                <a:cubicBezTo>
                  <a:pt x="1899461" y="95744"/>
                  <a:pt x="1883134" y="89935"/>
                  <a:pt x="1872890" y="82984"/>
                </a:cubicBezTo>
                <a:lnTo>
                  <a:pt x="1872890" y="20420"/>
                </a:lnTo>
                <a:cubicBezTo>
                  <a:pt x="1885878" y="31762"/>
                  <a:pt x="1903257" y="41092"/>
                  <a:pt x="1925026" y="48409"/>
                </a:cubicBezTo>
                <a:cubicBezTo>
                  <a:pt x="1946796" y="55727"/>
                  <a:pt x="1967467" y="59385"/>
                  <a:pt x="1987041" y="59385"/>
                </a:cubicBezTo>
                <a:cubicBezTo>
                  <a:pt x="2031769" y="59385"/>
                  <a:pt x="2059724" y="47449"/>
                  <a:pt x="2070905" y="23576"/>
                </a:cubicBezTo>
                <a:close/>
                <a:moveTo>
                  <a:pt x="1684532" y="0"/>
                </a:moveTo>
                <a:lnTo>
                  <a:pt x="1755902" y="0"/>
                </a:lnTo>
                <a:lnTo>
                  <a:pt x="1842613" y="100271"/>
                </a:lnTo>
                <a:lnTo>
                  <a:pt x="1767427" y="100271"/>
                </a:lnTo>
                <a:close/>
                <a:moveTo>
                  <a:pt x="1540222" y="0"/>
                </a:moveTo>
                <a:lnTo>
                  <a:pt x="1595102" y="0"/>
                </a:lnTo>
                <a:lnTo>
                  <a:pt x="1595102" y="100271"/>
                </a:lnTo>
                <a:lnTo>
                  <a:pt x="1540222" y="100271"/>
                </a:lnTo>
                <a:close/>
                <a:moveTo>
                  <a:pt x="1300285" y="0"/>
                </a:moveTo>
                <a:lnTo>
                  <a:pt x="1359820" y="0"/>
                </a:lnTo>
                <a:lnTo>
                  <a:pt x="1359893" y="114"/>
                </a:lnTo>
                <a:cubicBezTo>
                  <a:pt x="1369772" y="15481"/>
                  <a:pt x="1375626" y="25268"/>
                  <a:pt x="1377455" y="29475"/>
                </a:cubicBezTo>
                <a:lnTo>
                  <a:pt x="1378553" y="29475"/>
                </a:lnTo>
                <a:cubicBezTo>
                  <a:pt x="1377638" y="23438"/>
                  <a:pt x="1376952" y="15252"/>
                  <a:pt x="1376495" y="4916"/>
                </a:cubicBezTo>
                <a:lnTo>
                  <a:pt x="1376405" y="0"/>
                </a:lnTo>
                <a:lnTo>
                  <a:pt x="1430140" y="0"/>
                </a:lnTo>
                <a:lnTo>
                  <a:pt x="1430140" y="100271"/>
                </a:lnTo>
                <a:lnTo>
                  <a:pt x="1365107" y="100271"/>
                </a:lnTo>
                <a:close/>
                <a:moveTo>
                  <a:pt x="1083022" y="0"/>
                </a:moveTo>
                <a:lnTo>
                  <a:pt x="1137354" y="0"/>
                </a:lnTo>
                <a:lnTo>
                  <a:pt x="1137354" y="100271"/>
                </a:lnTo>
                <a:lnTo>
                  <a:pt x="1083022" y="100271"/>
                </a:lnTo>
                <a:close/>
                <a:moveTo>
                  <a:pt x="918912" y="0"/>
                </a:moveTo>
                <a:lnTo>
                  <a:pt x="978727" y="0"/>
                </a:lnTo>
                <a:lnTo>
                  <a:pt x="1016919" y="100271"/>
                </a:lnTo>
                <a:lnTo>
                  <a:pt x="956276" y="100271"/>
                </a:lnTo>
                <a:close/>
                <a:moveTo>
                  <a:pt x="672596" y="0"/>
                </a:moveTo>
                <a:lnTo>
                  <a:pt x="730283" y="0"/>
                </a:lnTo>
                <a:lnTo>
                  <a:pt x="695046" y="100271"/>
                </a:lnTo>
                <a:lnTo>
                  <a:pt x="634403" y="100271"/>
                </a:lnTo>
                <a:close/>
                <a:moveTo>
                  <a:pt x="514834" y="0"/>
                </a:moveTo>
                <a:lnTo>
                  <a:pt x="569714" y="0"/>
                </a:lnTo>
                <a:lnTo>
                  <a:pt x="569714" y="100271"/>
                </a:lnTo>
                <a:lnTo>
                  <a:pt x="514834" y="100271"/>
                </a:lnTo>
                <a:close/>
                <a:moveTo>
                  <a:pt x="244822" y="0"/>
                </a:moveTo>
                <a:lnTo>
                  <a:pt x="299702" y="0"/>
                </a:lnTo>
                <a:lnTo>
                  <a:pt x="299702" y="100271"/>
                </a:lnTo>
                <a:lnTo>
                  <a:pt x="244822" y="100271"/>
                </a:lnTo>
                <a:close/>
                <a:moveTo>
                  <a:pt x="0" y="0"/>
                </a:moveTo>
                <a:lnTo>
                  <a:pt x="55155" y="0"/>
                </a:lnTo>
                <a:lnTo>
                  <a:pt x="55155" y="100271"/>
                </a:lnTo>
                <a:lnTo>
                  <a:pt x="0" y="10027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rgbClr val="FFFFFF"/>
              </a:solidFill>
            </a:endParaRPr>
          </a:p>
        </p:txBody>
      </p:sp>
      <p:sp>
        <p:nvSpPr>
          <p:cNvPr id="495" name="文本框 494"/>
          <p:cNvSpPr txBox="1"/>
          <p:nvPr/>
        </p:nvSpPr>
        <p:spPr>
          <a:xfrm>
            <a:off x="3430513" y="3191218"/>
            <a:ext cx="2238119" cy="143653"/>
          </a:xfrm>
          <a:custGeom>
            <a:avLst/>
            <a:gdLst>
              <a:gd name="connsiteX0" fmla="*/ 1884048 w 2238119"/>
              <a:gd name="connsiteY0" fmla="*/ 7135 h 143653"/>
              <a:gd name="connsiteX1" fmla="*/ 1951825 w 2238119"/>
              <a:gd name="connsiteY1" fmla="*/ 7135 h 143653"/>
              <a:gd name="connsiteX2" fmla="*/ 1832394 w 2238119"/>
              <a:gd name="connsiteY2" fmla="*/ 143653 h 143653"/>
              <a:gd name="connsiteX3" fmla="*/ 1769876 w 2238119"/>
              <a:gd name="connsiteY3" fmla="*/ 143653 h 143653"/>
              <a:gd name="connsiteX4" fmla="*/ 1662331 w 2238119"/>
              <a:gd name="connsiteY4" fmla="*/ 7135 h 143653"/>
              <a:gd name="connsiteX5" fmla="*/ 1717211 w 2238119"/>
              <a:gd name="connsiteY5" fmla="*/ 7135 h 143653"/>
              <a:gd name="connsiteX6" fmla="*/ 1717211 w 2238119"/>
              <a:gd name="connsiteY6" fmla="*/ 143653 h 143653"/>
              <a:gd name="connsiteX7" fmla="*/ 1662331 w 2238119"/>
              <a:gd name="connsiteY7" fmla="*/ 143653 h 143653"/>
              <a:gd name="connsiteX8" fmla="*/ 1497918 w 2238119"/>
              <a:gd name="connsiteY8" fmla="*/ 7135 h 143653"/>
              <a:gd name="connsiteX9" fmla="*/ 1552249 w 2238119"/>
              <a:gd name="connsiteY9" fmla="*/ 7135 h 143653"/>
              <a:gd name="connsiteX10" fmla="*/ 1552249 w 2238119"/>
              <a:gd name="connsiteY10" fmla="*/ 143653 h 143653"/>
              <a:gd name="connsiteX11" fmla="*/ 1497918 w 2238119"/>
              <a:gd name="connsiteY11" fmla="*/ 143653 h 143653"/>
              <a:gd name="connsiteX12" fmla="*/ 1205131 w 2238119"/>
              <a:gd name="connsiteY12" fmla="*/ 7135 h 143653"/>
              <a:gd name="connsiteX13" fmla="*/ 1274006 w 2238119"/>
              <a:gd name="connsiteY13" fmla="*/ 7135 h 143653"/>
              <a:gd name="connsiteX14" fmla="*/ 1361406 w 2238119"/>
              <a:gd name="connsiteY14" fmla="*/ 143653 h 143653"/>
              <a:gd name="connsiteX15" fmla="*/ 1300689 w 2238119"/>
              <a:gd name="connsiteY15" fmla="*/ 143653 h 143653"/>
              <a:gd name="connsiteX16" fmla="*/ 1273457 w 2238119"/>
              <a:gd name="connsiteY16" fmla="*/ 101529 h 143653"/>
              <a:gd name="connsiteX17" fmla="*/ 1258914 w 2238119"/>
              <a:gd name="connsiteY17" fmla="*/ 73814 h 143653"/>
              <a:gd name="connsiteX18" fmla="*/ 1257267 w 2238119"/>
              <a:gd name="connsiteY18" fmla="*/ 73814 h 143653"/>
              <a:gd name="connsiteX19" fmla="*/ 1259463 w 2238119"/>
              <a:gd name="connsiteY19" fmla="*/ 133360 h 143653"/>
              <a:gd name="connsiteX20" fmla="*/ 1259463 w 2238119"/>
              <a:gd name="connsiteY20" fmla="*/ 143653 h 143653"/>
              <a:gd name="connsiteX21" fmla="*/ 1205131 w 2238119"/>
              <a:gd name="connsiteY21" fmla="*/ 143653 h 143653"/>
              <a:gd name="connsiteX22" fmla="*/ 918409 w 2238119"/>
              <a:gd name="connsiteY22" fmla="*/ 7135 h 143653"/>
              <a:gd name="connsiteX23" fmla="*/ 977131 w 2238119"/>
              <a:gd name="connsiteY23" fmla="*/ 7135 h 143653"/>
              <a:gd name="connsiteX24" fmla="*/ 1029130 w 2238119"/>
              <a:gd name="connsiteY24" fmla="*/ 143653 h 143653"/>
              <a:gd name="connsiteX25" fmla="*/ 972902 w 2238119"/>
              <a:gd name="connsiteY25" fmla="*/ 143653 h 143653"/>
              <a:gd name="connsiteX26" fmla="*/ 953807 w 2238119"/>
              <a:gd name="connsiteY26" fmla="*/ 91102 h 143653"/>
              <a:gd name="connsiteX27" fmla="*/ 947221 w 2238119"/>
              <a:gd name="connsiteY27" fmla="*/ 61466 h 143653"/>
              <a:gd name="connsiteX28" fmla="*/ 945849 w 2238119"/>
              <a:gd name="connsiteY28" fmla="*/ 61466 h 143653"/>
              <a:gd name="connsiteX29" fmla="*/ 938989 w 2238119"/>
              <a:gd name="connsiteY29" fmla="*/ 91102 h 143653"/>
              <a:gd name="connsiteX30" fmla="*/ 920058 w 2238119"/>
              <a:gd name="connsiteY30" fmla="*/ 143653 h 143653"/>
              <a:gd name="connsiteX31" fmla="*/ 866411 w 2238119"/>
              <a:gd name="connsiteY31" fmla="*/ 143653 h 143653"/>
              <a:gd name="connsiteX32" fmla="*/ 636943 w 2238119"/>
              <a:gd name="connsiteY32" fmla="*/ 7135 h 143653"/>
              <a:gd name="connsiteX33" fmla="*/ 691823 w 2238119"/>
              <a:gd name="connsiteY33" fmla="*/ 7135 h 143653"/>
              <a:gd name="connsiteX34" fmla="*/ 691823 w 2238119"/>
              <a:gd name="connsiteY34" fmla="*/ 143653 h 143653"/>
              <a:gd name="connsiteX35" fmla="*/ 636943 w 2238119"/>
              <a:gd name="connsiteY35" fmla="*/ 143653 h 143653"/>
              <a:gd name="connsiteX36" fmla="*/ 366931 w 2238119"/>
              <a:gd name="connsiteY36" fmla="*/ 7135 h 143653"/>
              <a:gd name="connsiteX37" fmla="*/ 421811 w 2238119"/>
              <a:gd name="connsiteY37" fmla="*/ 7135 h 143653"/>
              <a:gd name="connsiteX38" fmla="*/ 421811 w 2238119"/>
              <a:gd name="connsiteY38" fmla="*/ 143653 h 143653"/>
              <a:gd name="connsiteX39" fmla="*/ 366931 w 2238119"/>
              <a:gd name="connsiteY39" fmla="*/ 143653 h 143653"/>
              <a:gd name="connsiteX40" fmla="*/ 0 w 2238119"/>
              <a:gd name="connsiteY40" fmla="*/ 7135 h 143653"/>
              <a:gd name="connsiteX41" fmla="*/ 299921 w 2238119"/>
              <a:gd name="connsiteY41" fmla="*/ 7135 h 143653"/>
              <a:gd name="connsiteX42" fmla="*/ 299921 w 2238119"/>
              <a:gd name="connsiteY42" fmla="*/ 55978 h 143653"/>
              <a:gd name="connsiteX43" fmla="*/ 177264 w 2238119"/>
              <a:gd name="connsiteY43" fmla="*/ 55978 h 143653"/>
              <a:gd name="connsiteX44" fmla="*/ 177264 w 2238119"/>
              <a:gd name="connsiteY44" fmla="*/ 143653 h 143653"/>
              <a:gd name="connsiteX45" fmla="*/ 122109 w 2238119"/>
              <a:gd name="connsiteY45" fmla="*/ 143653 h 143653"/>
              <a:gd name="connsiteX46" fmla="*/ 122109 w 2238119"/>
              <a:gd name="connsiteY46" fmla="*/ 55978 h 143653"/>
              <a:gd name="connsiteX47" fmla="*/ 0 w 2238119"/>
              <a:gd name="connsiteY47" fmla="*/ 55978 h 143653"/>
              <a:gd name="connsiteX48" fmla="*/ 2145097 w 2238119"/>
              <a:gd name="connsiteY48" fmla="*/ 0 h 143653"/>
              <a:gd name="connsiteX49" fmla="*/ 2238119 w 2238119"/>
              <a:gd name="connsiteY49" fmla="*/ 15367 h 143653"/>
              <a:gd name="connsiteX50" fmla="*/ 2238119 w 2238119"/>
              <a:gd name="connsiteY50" fmla="*/ 75186 h 143653"/>
              <a:gd name="connsiteX51" fmla="*/ 2140981 w 2238119"/>
              <a:gd name="connsiteY51" fmla="*/ 48569 h 143653"/>
              <a:gd name="connsiteX52" fmla="*/ 2077457 w 2238119"/>
              <a:gd name="connsiteY52" fmla="*/ 64896 h 143653"/>
              <a:gd name="connsiteX53" fmla="*/ 2052898 w 2238119"/>
              <a:gd name="connsiteY53" fmla="*/ 110310 h 143653"/>
              <a:gd name="connsiteX54" fmla="*/ 2066410 w 2238119"/>
              <a:gd name="connsiteY54" fmla="*/ 143653 h 143653"/>
              <a:gd name="connsiteX55" fmla="*/ 2004602 w 2238119"/>
              <a:gd name="connsiteY55" fmla="*/ 143653 h 143653"/>
              <a:gd name="connsiteX56" fmla="*/ 1995273 w 2238119"/>
              <a:gd name="connsiteY56" fmla="*/ 114975 h 143653"/>
              <a:gd name="connsiteX57" fmla="*/ 2037806 w 2238119"/>
              <a:gd name="connsiteY57" fmla="*/ 31008 h 143653"/>
              <a:gd name="connsiteX58" fmla="*/ 2145097 w 2238119"/>
              <a:gd name="connsiteY58" fmla="*/ 0 h 14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238119" h="143653">
                <a:moveTo>
                  <a:pt x="1884048" y="7135"/>
                </a:moveTo>
                <a:lnTo>
                  <a:pt x="1951825" y="7135"/>
                </a:lnTo>
                <a:lnTo>
                  <a:pt x="1832394" y="143653"/>
                </a:lnTo>
                <a:lnTo>
                  <a:pt x="1769876" y="143653"/>
                </a:lnTo>
                <a:close/>
                <a:moveTo>
                  <a:pt x="1662331" y="7135"/>
                </a:moveTo>
                <a:lnTo>
                  <a:pt x="1717211" y="7135"/>
                </a:lnTo>
                <a:lnTo>
                  <a:pt x="1717211" y="143653"/>
                </a:lnTo>
                <a:lnTo>
                  <a:pt x="1662331" y="143653"/>
                </a:lnTo>
                <a:close/>
                <a:moveTo>
                  <a:pt x="1497918" y="7135"/>
                </a:moveTo>
                <a:lnTo>
                  <a:pt x="1552249" y="7135"/>
                </a:lnTo>
                <a:lnTo>
                  <a:pt x="1552249" y="143653"/>
                </a:lnTo>
                <a:lnTo>
                  <a:pt x="1497918" y="143653"/>
                </a:lnTo>
                <a:close/>
                <a:moveTo>
                  <a:pt x="1205131" y="7135"/>
                </a:moveTo>
                <a:lnTo>
                  <a:pt x="1274006" y="7135"/>
                </a:lnTo>
                <a:lnTo>
                  <a:pt x="1361406" y="143653"/>
                </a:lnTo>
                <a:lnTo>
                  <a:pt x="1300689" y="143653"/>
                </a:lnTo>
                <a:lnTo>
                  <a:pt x="1273457" y="101529"/>
                </a:lnTo>
                <a:cubicBezTo>
                  <a:pt x="1267420" y="92199"/>
                  <a:pt x="1262572" y="82961"/>
                  <a:pt x="1258914" y="73814"/>
                </a:cubicBezTo>
                <a:lnTo>
                  <a:pt x="1257267" y="73814"/>
                </a:lnTo>
                <a:cubicBezTo>
                  <a:pt x="1258731" y="83327"/>
                  <a:pt x="1259463" y="103175"/>
                  <a:pt x="1259463" y="133360"/>
                </a:cubicBezTo>
                <a:lnTo>
                  <a:pt x="1259463" y="143653"/>
                </a:lnTo>
                <a:lnTo>
                  <a:pt x="1205131" y="143653"/>
                </a:lnTo>
                <a:close/>
                <a:moveTo>
                  <a:pt x="918409" y="7135"/>
                </a:moveTo>
                <a:lnTo>
                  <a:pt x="977131" y="7135"/>
                </a:lnTo>
                <a:lnTo>
                  <a:pt x="1029130" y="143653"/>
                </a:lnTo>
                <a:lnTo>
                  <a:pt x="972902" y="143653"/>
                </a:lnTo>
                <a:lnTo>
                  <a:pt x="953807" y="91102"/>
                </a:lnTo>
                <a:cubicBezTo>
                  <a:pt x="951795" y="85431"/>
                  <a:pt x="949599" y="75552"/>
                  <a:pt x="947221" y="61466"/>
                </a:cubicBezTo>
                <a:lnTo>
                  <a:pt x="945849" y="61466"/>
                </a:lnTo>
                <a:cubicBezTo>
                  <a:pt x="943837" y="74272"/>
                  <a:pt x="941550" y="84150"/>
                  <a:pt x="938989" y="91102"/>
                </a:cubicBezTo>
                <a:lnTo>
                  <a:pt x="920058" y="143653"/>
                </a:lnTo>
                <a:lnTo>
                  <a:pt x="866411" y="143653"/>
                </a:lnTo>
                <a:close/>
                <a:moveTo>
                  <a:pt x="636943" y="7135"/>
                </a:moveTo>
                <a:lnTo>
                  <a:pt x="691823" y="7135"/>
                </a:lnTo>
                <a:lnTo>
                  <a:pt x="691823" y="143653"/>
                </a:lnTo>
                <a:lnTo>
                  <a:pt x="636943" y="143653"/>
                </a:lnTo>
                <a:close/>
                <a:moveTo>
                  <a:pt x="366931" y="7135"/>
                </a:moveTo>
                <a:lnTo>
                  <a:pt x="421811" y="7135"/>
                </a:lnTo>
                <a:lnTo>
                  <a:pt x="421811" y="143653"/>
                </a:lnTo>
                <a:lnTo>
                  <a:pt x="366931" y="143653"/>
                </a:lnTo>
                <a:close/>
                <a:moveTo>
                  <a:pt x="0" y="7135"/>
                </a:moveTo>
                <a:lnTo>
                  <a:pt x="299921" y="7135"/>
                </a:lnTo>
                <a:lnTo>
                  <a:pt x="299921" y="55978"/>
                </a:lnTo>
                <a:lnTo>
                  <a:pt x="177264" y="55978"/>
                </a:lnTo>
                <a:lnTo>
                  <a:pt x="177264" y="143653"/>
                </a:lnTo>
                <a:lnTo>
                  <a:pt x="122109" y="143653"/>
                </a:lnTo>
                <a:lnTo>
                  <a:pt x="122109" y="55978"/>
                </a:lnTo>
                <a:lnTo>
                  <a:pt x="0" y="55978"/>
                </a:lnTo>
                <a:close/>
                <a:moveTo>
                  <a:pt x="2145097" y="0"/>
                </a:moveTo>
                <a:cubicBezTo>
                  <a:pt x="2187355" y="0"/>
                  <a:pt x="2218362" y="5122"/>
                  <a:pt x="2238119" y="15367"/>
                </a:cubicBezTo>
                <a:lnTo>
                  <a:pt x="2238119" y="75186"/>
                </a:lnTo>
                <a:cubicBezTo>
                  <a:pt x="2212508" y="57442"/>
                  <a:pt x="2180129" y="48569"/>
                  <a:pt x="2140981" y="48569"/>
                </a:cubicBezTo>
                <a:cubicBezTo>
                  <a:pt x="2115004" y="48569"/>
                  <a:pt x="2093829" y="54012"/>
                  <a:pt x="2077457" y="64896"/>
                </a:cubicBezTo>
                <a:cubicBezTo>
                  <a:pt x="2061084" y="75781"/>
                  <a:pt x="2052898" y="90919"/>
                  <a:pt x="2052898" y="110310"/>
                </a:cubicBezTo>
                <a:lnTo>
                  <a:pt x="2066410" y="143653"/>
                </a:lnTo>
                <a:lnTo>
                  <a:pt x="2004602" y="143653"/>
                </a:lnTo>
                <a:lnTo>
                  <a:pt x="1995273" y="114975"/>
                </a:lnTo>
                <a:cubicBezTo>
                  <a:pt x="1995273" y="79668"/>
                  <a:pt x="2009451" y="51679"/>
                  <a:pt x="2037806" y="31008"/>
                </a:cubicBezTo>
                <a:cubicBezTo>
                  <a:pt x="2066161" y="10336"/>
                  <a:pt x="2101924" y="0"/>
                  <a:pt x="214509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rgbClr val="FFFFFF"/>
              </a:solidFill>
            </a:endParaRPr>
          </a:p>
        </p:txBody>
      </p:sp>
      <p:sp>
        <p:nvSpPr>
          <p:cNvPr id="496" name="文本框 495"/>
          <p:cNvSpPr txBox="1"/>
          <p:nvPr/>
        </p:nvSpPr>
        <p:spPr>
          <a:xfrm>
            <a:off x="3552622" y="3334870"/>
            <a:ext cx="2134121" cy="188259"/>
          </a:xfrm>
          <a:custGeom>
            <a:avLst/>
            <a:gdLst/>
            <a:ahLst/>
            <a:cxnLst/>
            <a:rect l="l" t="t" r="r" b="b"/>
            <a:pathLst>
              <a:path w="2134121" h="188259">
                <a:moveTo>
                  <a:pt x="1882493" y="0"/>
                </a:moveTo>
                <a:lnTo>
                  <a:pt x="1944301" y="0"/>
                </a:lnTo>
                <a:lnTo>
                  <a:pt x="1947802" y="8640"/>
                </a:lnTo>
                <a:cubicBezTo>
                  <a:pt x="1959144" y="19433"/>
                  <a:pt x="1983748" y="34160"/>
                  <a:pt x="2021616" y="52819"/>
                </a:cubicBezTo>
                <a:cubicBezTo>
                  <a:pt x="2063325" y="72759"/>
                  <a:pt x="2092503" y="92699"/>
                  <a:pt x="2109150" y="112639"/>
                </a:cubicBezTo>
                <a:cubicBezTo>
                  <a:pt x="2125797" y="132578"/>
                  <a:pt x="2134121" y="154988"/>
                  <a:pt x="2134121" y="179867"/>
                </a:cubicBezTo>
                <a:lnTo>
                  <a:pt x="2132398" y="188259"/>
                </a:lnTo>
                <a:lnTo>
                  <a:pt x="2075638" y="188259"/>
                </a:lnTo>
                <a:lnTo>
                  <a:pt x="2076496" y="183983"/>
                </a:lnTo>
                <a:cubicBezTo>
                  <a:pt x="2076496" y="172092"/>
                  <a:pt x="2073295" y="161391"/>
                  <a:pt x="2066892" y="151878"/>
                </a:cubicBezTo>
                <a:cubicBezTo>
                  <a:pt x="2060489" y="142365"/>
                  <a:pt x="2051708" y="133950"/>
                  <a:pt x="2040550" y="126633"/>
                </a:cubicBezTo>
                <a:cubicBezTo>
                  <a:pt x="2029391" y="119316"/>
                  <a:pt x="2008445" y="108065"/>
                  <a:pt x="1977712" y="92882"/>
                </a:cubicBezTo>
                <a:cubicBezTo>
                  <a:pt x="1935088" y="71661"/>
                  <a:pt x="1907007" y="51950"/>
                  <a:pt x="1893470" y="33748"/>
                </a:cubicBezTo>
                <a:close/>
                <a:moveTo>
                  <a:pt x="1540222" y="0"/>
                </a:moveTo>
                <a:lnTo>
                  <a:pt x="1595102" y="0"/>
                </a:lnTo>
                <a:lnTo>
                  <a:pt x="1595102" y="63521"/>
                </a:lnTo>
                <a:lnTo>
                  <a:pt x="1596474" y="63521"/>
                </a:lnTo>
                <a:cubicBezTo>
                  <a:pt x="1599584" y="58581"/>
                  <a:pt x="1603334" y="53368"/>
                  <a:pt x="1607725" y="47880"/>
                </a:cubicBezTo>
                <a:lnTo>
                  <a:pt x="1647767" y="0"/>
                </a:lnTo>
                <a:lnTo>
                  <a:pt x="1710285" y="0"/>
                </a:lnTo>
                <a:lnTo>
                  <a:pt x="1651355" y="67362"/>
                </a:lnTo>
                <a:lnTo>
                  <a:pt x="1755902" y="188259"/>
                </a:lnTo>
                <a:lnTo>
                  <a:pt x="1684532" y="188259"/>
                </a:lnTo>
                <a:lnTo>
                  <a:pt x="1607725" y="95351"/>
                </a:lnTo>
                <a:cubicBezTo>
                  <a:pt x="1602237" y="88583"/>
                  <a:pt x="1598487" y="83278"/>
                  <a:pt x="1596474" y="79436"/>
                </a:cubicBezTo>
                <a:lnTo>
                  <a:pt x="1595102" y="79436"/>
                </a:lnTo>
                <a:lnTo>
                  <a:pt x="1595102" y="188259"/>
                </a:lnTo>
                <a:lnTo>
                  <a:pt x="1540222" y="188259"/>
                </a:lnTo>
                <a:close/>
                <a:moveTo>
                  <a:pt x="1375809" y="0"/>
                </a:moveTo>
                <a:lnTo>
                  <a:pt x="1430140" y="0"/>
                </a:lnTo>
                <a:lnTo>
                  <a:pt x="1430140" y="188259"/>
                </a:lnTo>
                <a:lnTo>
                  <a:pt x="1376405" y="188259"/>
                </a:lnTo>
                <a:lnTo>
                  <a:pt x="1375809" y="155720"/>
                </a:lnTo>
                <a:close/>
                <a:moveTo>
                  <a:pt x="1178580" y="0"/>
                </a:moveTo>
                <a:lnTo>
                  <a:pt x="1239297" y="0"/>
                </a:lnTo>
                <a:lnTo>
                  <a:pt x="1359820" y="188259"/>
                </a:lnTo>
                <a:lnTo>
                  <a:pt x="1300285" y="188259"/>
                </a:lnTo>
                <a:close/>
                <a:moveTo>
                  <a:pt x="1083022" y="0"/>
                </a:moveTo>
                <a:lnTo>
                  <a:pt x="1137354" y="0"/>
                </a:lnTo>
                <a:lnTo>
                  <a:pt x="1137354" y="188259"/>
                </a:lnTo>
                <a:lnTo>
                  <a:pt x="1083022" y="188259"/>
                </a:lnTo>
                <a:close/>
                <a:moveTo>
                  <a:pt x="744302" y="0"/>
                </a:moveTo>
                <a:lnTo>
                  <a:pt x="797949" y="0"/>
                </a:lnTo>
                <a:lnTo>
                  <a:pt x="753219" y="124163"/>
                </a:lnTo>
                <a:lnTo>
                  <a:pt x="895908" y="124163"/>
                </a:lnTo>
                <a:lnTo>
                  <a:pt x="850793" y="0"/>
                </a:lnTo>
                <a:lnTo>
                  <a:pt x="907021" y="0"/>
                </a:lnTo>
                <a:lnTo>
                  <a:pt x="978727" y="188259"/>
                </a:lnTo>
                <a:lnTo>
                  <a:pt x="918912" y="188259"/>
                </a:lnTo>
                <a:lnTo>
                  <a:pt x="912921" y="172184"/>
                </a:lnTo>
                <a:lnTo>
                  <a:pt x="735932" y="172184"/>
                </a:lnTo>
                <a:lnTo>
                  <a:pt x="730283" y="188259"/>
                </a:lnTo>
                <a:lnTo>
                  <a:pt x="672596" y="188259"/>
                </a:lnTo>
                <a:close/>
                <a:moveTo>
                  <a:pt x="244822" y="0"/>
                </a:moveTo>
                <a:lnTo>
                  <a:pt x="299702" y="0"/>
                </a:lnTo>
                <a:lnTo>
                  <a:pt x="299702" y="48154"/>
                </a:lnTo>
                <a:lnTo>
                  <a:pt x="514834" y="48154"/>
                </a:lnTo>
                <a:lnTo>
                  <a:pt x="514834" y="0"/>
                </a:lnTo>
                <a:lnTo>
                  <a:pt x="569714" y="0"/>
                </a:lnTo>
                <a:lnTo>
                  <a:pt x="569714" y="188259"/>
                </a:lnTo>
                <a:lnTo>
                  <a:pt x="514834" y="188259"/>
                </a:lnTo>
                <a:lnTo>
                  <a:pt x="514834" y="96998"/>
                </a:lnTo>
                <a:lnTo>
                  <a:pt x="299702" y="96998"/>
                </a:lnTo>
                <a:lnTo>
                  <a:pt x="299702" y="188259"/>
                </a:lnTo>
                <a:lnTo>
                  <a:pt x="244822" y="188259"/>
                </a:lnTo>
                <a:close/>
                <a:moveTo>
                  <a:pt x="0" y="0"/>
                </a:moveTo>
                <a:lnTo>
                  <a:pt x="55155" y="0"/>
                </a:lnTo>
                <a:lnTo>
                  <a:pt x="55155" y="188259"/>
                </a:lnTo>
                <a:lnTo>
                  <a:pt x="0" y="18825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wipe(left)">
                                      <p:cBhvr>
                                        <p:cTn id="7" dur="500"/>
                                        <p:tgtEl>
                                          <p:spTgt spid="49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96"/>
                                        </p:tgtEl>
                                        <p:attrNameLst>
                                          <p:attrName>style.visibility</p:attrName>
                                        </p:attrNameLst>
                                      </p:cBhvr>
                                      <p:to>
                                        <p:strVal val="visible"/>
                                      </p:to>
                                    </p:set>
                                    <p:animEffect transition="in" filter="wipe(right)">
                                      <p:cBhvr>
                                        <p:cTn id="11" dur="500"/>
                                        <p:tgtEl>
                                          <p:spTgt spid="49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4"/>
                                        </p:tgtEl>
                                        <p:attrNameLst>
                                          <p:attrName>style.visibility</p:attrName>
                                        </p:attrNameLst>
                                      </p:cBhvr>
                                      <p:to>
                                        <p:strVal val="visible"/>
                                      </p:to>
                                    </p:set>
                                    <p:animEffect transition="in" filter="wipe(left)">
                                      <p:cBhvr>
                                        <p:cTn id="15"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P spid="495" grpId="0" animBg="1"/>
      <p:bldP spid="4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0" dirty="0" smtClean="0"/>
              <a:t>Contents</a:t>
            </a:r>
            <a:r>
              <a:rPr lang="en-US" altLang="zh-CN" sz="2800" b="0" dirty="0" smtClean="0"/>
              <a:t>(</a:t>
            </a:r>
            <a:r>
              <a:rPr lang="zh-CN" altLang="en-US" sz="2800" b="0" dirty="0" smtClean="0"/>
              <a:t>目录</a:t>
            </a:r>
            <a:r>
              <a:rPr lang="en-US" altLang="zh-CN" sz="2800" b="0" dirty="0" smtClean="0"/>
              <a:t>)</a:t>
            </a:r>
            <a:endParaRPr lang="zh-CN" altLang="en-US" sz="2800" b="0" dirty="0"/>
          </a:p>
        </p:txBody>
      </p:sp>
      <p:sp>
        <p:nvSpPr>
          <p:cNvPr id="3" name="文本框 2"/>
          <p:cNvSpPr txBox="1"/>
          <p:nvPr/>
        </p:nvSpPr>
        <p:spPr>
          <a:xfrm>
            <a:off x="574334" y="2794638"/>
            <a:ext cx="3854083" cy="707886"/>
          </a:xfrm>
          <a:prstGeom prst="rect">
            <a:avLst/>
          </a:prstGeom>
          <a:noFill/>
        </p:spPr>
        <p:txBody>
          <a:bodyPr wrap="square" rtlCol="0">
            <a:spAutoFit/>
          </a:bodyPr>
          <a:lstStyle/>
          <a:p>
            <a:r>
              <a:rPr lang="en-US" altLang="zh-CN" sz="4000" dirty="0">
                <a:solidFill>
                  <a:srgbClr val="365FAA"/>
                </a:solidFill>
              </a:rPr>
              <a:t>1. </a:t>
            </a:r>
            <a:r>
              <a:rPr lang="en-US" altLang="zh-CN" sz="4000" dirty="0">
                <a:solidFill>
                  <a:srgbClr val="365FAA"/>
                </a:solidFill>
                <a:latin typeface="微软雅黑 Light" panose="020B0502040204020203" pitchFamily="34" charset="-122"/>
                <a:ea typeface="微软雅黑 Light" panose="020B0502040204020203" pitchFamily="34" charset="-122"/>
              </a:rPr>
              <a:t>What’s this?</a:t>
            </a:r>
            <a:endParaRPr lang="zh-CN" altLang="en-US" sz="1400" dirty="0">
              <a:solidFill>
                <a:srgbClr val="365FAA"/>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4715584" y="2794638"/>
            <a:ext cx="3854083" cy="707886"/>
          </a:xfrm>
          <a:prstGeom prst="rect">
            <a:avLst/>
          </a:prstGeom>
          <a:noFill/>
        </p:spPr>
        <p:txBody>
          <a:bodyPr wrap="square" rtlCol="0">
            <a:spAutoFit/>
          </a:bodyPr>
          <a:lstStyle/>
          <a:p>
            <a:r>
              <a:rPr lang="en-US" altLang="zh-CN" sz="4000" dirty="0">
                <a:solidFill>
                  <a:srgbClr val="365FAA"/>
                </a:solidFill>
              </a:rPr>
              <a:t>2. </a:t>
            </a:r>
            <a:r>
              <a:rPr lang="en-US" altLang="zh-CN" sz="4000" dirty="0">
                <a:solidFill>
                  <a:srgbClr val="365FAA"/>
                </a:solidFill>
                <a:latin typeface="微软雅黑 Light" panose="020B0502040204020203" pitchFamily="34" charset="-122"/>
                <a:ea typeface="微软雅黑 Light" panose="020B0502040204020203" pitchFamily="34" charset="-122"/>
              </a:rPr>
              <a:t>Why do this?</a:t>
            </a:r>
            <a:endParaRPr lang="zh-CN" altLang="en-US" sz="4000" dirty="0">
              <a:solidFill>
                <a:srgbClr val="365FAA"/>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74335" y="4319308"/>
            <a:ext cx="3854082" cy="707886"/>
          </a:xfrm>
          <a:prstGeom prst="rect">
            <a:avLst/>
          </a:prstGeom>
          <a:noFill/>
        </p:spPr>
        <p:txBody>
          <a:bodyPr wrap="square" rtlCol="0">
            <a:spAutoFit/>
          </a:bodyPr>
          <a:lstStyle/>
          <a:p>
            <a:r>
              <a:rPr lang="en-US" altLang="zh-CN" sz="4000" dirty="0">
                <a:solidFill>
                  <a:srgbClr val="365FAA"/>
                </a:solidFill>
              </a:rPr>
              <a:t>3. </a:t>
            </a:r>
            <a:r>
              <a:rPr lang="en-US" altLang="zh-CN" sz="4000" dirty="0">
                <a:solidFill>
                  <a:srgbClr val="365FAA"/>
                </a:solidFill>
                <a:latin typeface="微软雅黑 Light" panose="020B0502040204020203" pitchFamily="34" charset="-122"/>
                <a:ea typeface="微软雅黑 Light" panose="020B0502040204020203" pitchFamily="34" charset="-122"/>
              </a:rPr>
              <a:t>How do this?</a:t>
            </a:r>
            <a:endParaRPr lang="zh-CN" altLang="en-US" sz="4000" dirty="0">
              <a:solidFill>
                <a:srgbClr val="365FAA"/>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4715584" y="4319308"/>
            <a:ext cx="3854083" cy="706755"/>
          </a:xfrm>
          <a:prstGeom prst="rect">
            <a:avLst/>
          </a:prstGeom>
          <a:noFill/>
        </p:spPr>
        <p:txBody>
          <a:bodyPr wrap="square" rtlCol="0">
            <a:spAutoFit/>
          </a:bodyPr>
          <a:lstStyle/>
          <a:p>
            <a:r>
              <a:rPr lang="en-US" altLang="zh-CN" sz="4000" dirty="0">
                <a:solidFill>
                  <a:srgbClr val="365FAA"/>
                </a:solidFill>
              </a:rPr>
              <a:t>4. </a:t>
            </a:r>
            <a:r>
              <a:rPr lang="zh-CN" sz="4000" dirty="0">
                <a:solidFill>
                  <a:srgbClr val="365FAA"/>
                </a:solidFill>
                <a:latin typeface="微软雅黑 Light" panose="020B0502040204020203" pitchFamily="34" charset="-122"/>
                <a:ea typeface="微软雅黑 Light" panose="020B0502040204020203" pitchFamily="34" charset="-122"/>
              </a:rPr>
              <a:t>论文大纲</a:t>
            </a:r>
            <a:endParaRPr lang="zh-CN" sz="4000" dirty="0">
              <a:solidFill>
                <a:srgbClr val="365FAA"/>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1156225" y="3424480"/>
            <a:ext cx="2351041" cy="461665"/>
          </a:xfrm>
          <a:prstGeom prst="rect">
            <a:avLst/>
          </a:prstGeom>
          <a:noFill/>
        </p:spPr>
        <p:txBody>
          <a:bodyPr wrap="square" rtlCol="0">
            <a:spAutoFit/>
          </a:bodyPr>
          <a:lstStyle/>
          <a:p>
            <a:r>
              <a:rPr lang="zh-CN" altLang="en-US" sz="2400" dirty="0">
                <a:solidFill>
                  <a:srgbClr val="000000"/>
                </a:solidFill>
                <a:latin typeface="微软雅黑 Light" panose="020B0502040204020203" pitchFamily="34" charset="-122"/>
                <a:ea typeface="微软雅黑 Light" panose="020B0502040204020203" pitchFamily="34" charset="-122"/>
              </a:rPr>
              <a:t>是什么？</a:t>
            </a:r>
            <a:endParaRPr lang="zh-CN" altLang="en-US" sz="1000" dirty="0">
              <a:solidFill>
                <a:srgbClr val="000000"/>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5323522" y="3424480"/>
            <a:ext cx="2351041" cy="461665"/>
          </a:xfrm>
          <a:prstGeom prst="rect">
            <a:avLst/>
          </a:prstGeom>
          <a:noFill/>
        </p:spPr>
        <p:txBody>
          <a:bodyPr wrap="square" rtlCol="0">
            <a:spAutoFit/>
          </a:bodyPr>
          <a:lstStyle/>
          <a:p>
            <a:r>
              <a:rPr lang="zh-CN" altLang="en-US" sz="2400" dirty="0">
                <a:solidFill>
                  <a:srgbClr val="000000"/>
                </a:solidFill>
                <a:latin typeface="微软雅黑 Light" panose="020B0502040204020203" pitchFamily="34" charset="-122"/>
                <a:ea typeface="微软雅黑 Light" panose="020B0502040204020203" pitchFamily="34" charset="-122"/>
              </a:rPr>
              <a:t>为什么？</a:t>
            </a:r>
            <a:endParaRPr lang="zh-CN" altLang="en-US" sz="2400" dirty="0">
              <a:solidFill>
                <a:srgbClr val="000000"/>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1155957" y="4949552"/>
            <a:ext cx="2351041" cy="461665"/>
          </a:xfrm>
          <a:prstGeom prst="rect">
            <a:avLst/>
          </a:prstGeom>
          <a:noFill/>
        </p:spPr>
        <p:txBody>
          <a:bodyPr wrap="square" rtlCol="0">
            <a:spAutoFit/>
          </a:bodyPr>
          <a:lstStyle/>
          <a:p>
            <a:r>
              <a:rPr lang="zh-CN" altLang="en-US" sz="2400" dirty="0">
                <a:solidFill>
                  <a:srgbClr val="000000"/>
                </a:solidFill>
                <a:latin typeface="微软雅黑 Light" panose="020B0502040204020203" pitchFamily="34" charset="-122"/>
                <a:ea typeface="微软雅黑 Light" panose="020B0502040204020203" pitchFamily="34" charset="-122"/>
              </a:rPr>
              <a:t>怎么做？</a:t>
            </a:r>
            <a:endParaRPr lang="zh-CN" altLang="en-US" sz="1000" dirty="0">
              <a:solidFill>
                <a:srgbClr val="00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What</a:t>
            </a:r>
            <a:r>
              <a:rPr lang="en-US" altLang="zh-CN" spc="-2500" dirty="0" smtClean="0"/>
              <a:t>’</a:t>
            </a:r>
            <a:r>
              <a:rPr lang="en-US" altLang="zh-CN" dirty="0" smtClean="0"/>
              <a:t>s this?</a:t>
            </a:r>
            <a:endParaRPr lang="zh-CN" altLang="en-US" dirty="0"/>
          </a:p>
        </p:txBody>
      </p:sp>
      <p:pic>
        <p:nvPicPr>
          <p:cNvPr id="4" name="图片 3" descr="Screenshot_20200516-173042"/>
          <p:cNvPicPr>
            <a:picLocks noChangeAspect="1"/>
          </p:cNvPicPr>
          <p:nvPr/>
        </p:nvPicPr>
        <p:blipFill>
          <a:blip r:embed="rId1"/>
          <a:stretch>
            <a:fillRect/>
          </a:stretch>
        </p:blipFill>
        <p:spPr>
          <a:xfrm>
            <a:off x="119380" y="1805305"/>
            <a:ext cx="2136140" cy="4208780"/>
          </a:xfrm>
          <a:prstGeom prst="rect">
            <a:avLst/>
          </a:prstGeom>
        </p:spPr>
      </p:pic>
      <p:pic>
        <p:nvPicPr>
          <p:cNvPr id="5" name="图片 4" descr="Screenshot_20200516-173101"/>
          <p:cNvPicPr>
            <a:picLocks noChangeAspect="1"/>
          </p:cNvPicPr>
          <p:nvPr/>
        </p:nvPicPr>
        <p:blipFill>
          <a:blip r:embed="rId2"/>
          <a:stretch>
            <a:fillRect/>
          </a:stretch>
        </p:blipFill>
        <p:spPr>
          <a:xfrm>
            <a:off x="2441575" y="1805305"/>
            <a:ext cx="2115820" cy="4208780"/>
          </a:xfrm>
          <a:prstGeom prst="rect">
            <a:avLst/>
          </a:prstGeom>
        </p:spPr>
      </p:pic>
      <p:pic>
        <p:nvPicPr>
          <p:cNvPr id="6" name="图片 5" descr="Screenshot_20200516-173416"/>
          <p:cNvPicPr>
            <a:picLocks noChangeAspect="1"/>
          </p:cNvPicPr>
          <p:nvPr/>
        </p:nvPicPr>
        <p:blipFill>
          <a:blip r:embed="rId3"/>
          <a:stretch>
            <a:fillRect/>
          </a:stretch>
        </p:blipFill>
        <p:spPr>
          <a:xfrm>
            <a:off x="4744085" y="1805940"/>
            <a:ext cx="2030730" cy="4208145"/>
          </a:xfrm>
          <a:prstGeom prst="rect">
            <a:avLst/>
          </a:prstGeom>
        </p:spPr>
      </p:pic>
      <p:pic>
        <p:nvPicPr>
          <p:cNvPr id="7" name="图片 6" descr="Screenshot_20200516-173436"/>
          <p:cNvPicPr>
            <a:picLocks noChangeAspect="1"/>
          </p:cNvPicPr>
          <p:nvPr/>
        </p:nvPicPr>
        <p:blipFill>
          <a:blip r:embed="rId4"/>
          <a:stretch>
            <a:fillRect/>
          </a:stretch>
        </p:blipFill>
        <p:spPr>
          <a:xfrm>
            <a:off x="6979920" y="1805305"/>
            <a:ext cx="2031365" cy="4208780"/>
          </a:xfrm>
          <a:prstGeom prst="rect">
            <a:avLst/>
          </a:prstGeom>
        </p:spPr>
      </p:pic>
      <p:sp>
        <p:nvSpPr>
          <p:cNvPr id="11" name="文本框 10"/>
          <p:cNvSpPr txBox="1"/>
          <p:nvPr/>
        </p:nvSpPr>
        <p:spPr>
          <a:xfrm>
            <a:off x="2935605" y="6145530"/>
            <a:ext cx="1127760" cy="368300"/>
          </a:xfrm>
          <a:prstGeom prst="rect">
            <a:avLst/>
          </a:prstGeom>
          <a:noFill/>
        </p:spPr>
        <p:txBody>
          <a:bodyPr wrap="square" rtlCol="0">
            <a:spAutoFit/>
          </a:bodyPr>
          <a:p>
            <a:r>
              <a:rPr lang="zh-CN" altLang="en-US"/>
              <a:t>音乐列表</a:t>
            </a:r>
            <a:endParaRPr lang="zh-CN" altLang="en-US"/>
          </a:p>
        </p:txBody>
      </p:sp>
      <p:sp>
        <p:nvSpPr>
          <p:cNvPr id="12" name="文本框 11"/>
          <p:cNvSpPr txBox="1"/>
          <p:nvPr/>
        </p:nvSpPr>
        <p:spPr>
          <a:xfrm>
            <a:off x="623570" y="6145530"/>
            <a:ext cx="1127760" cy="368300"/>
          </a:xfrm>
          <a:prstGeom prst="rect">
            <a:avLst/>
          </a:prstGeom>
          <a:noFill/>
        </p:spPr>
        <p:txBody>
          <a:bodyPr wrap="square" rtlCol="0">
            <a:spAutoFit/>
          </a:bodyPr>
          <a:p>
            <a:r>
              <a:rPr lang="zh-CN" altLang="en-US"/>
              <a:t>歌单列表</a:t>
            </a:r>
            <a:endParaRPr lang="zh-CN" altLang="en-US"/>
          </a:p>
        </p:txBody>
      </p:sp>
      <p:sp>
        <p:nvSpPr>
          <p:cNvPr id="13" name="文本框 12"/>
          <p:cNvSpPr txBox="1"/>
          <p:nvPr/>
        </p:nvSpPr>
        <p:spPr>
          <a:xfrm>
            <a:off x="5195570" y="6145530"/>
            <a:ext cx="1127760" cy="368300"/>
          </a:xfrm>
          <a:prstGeom prst="rect">
            <a:avLst/>
          </a:prstGeom>
          <a:noFill/>
        </p:spPr>
        <p:txBody>
          <a:bodyPr wrap="square" rtlCol="0">
            <a:spAutoFit/>
          </a:bodyPr>
          <a:p>
            <a:r>
              <a:rPr lang="zh-CN" altLang="en-US"/>
              <a:t>音乐播放</a:t>
            </a:r>
            <a:endParaRPr lang="zh-CN" altLang="en-US"/>
          </a:p>
        </p:txBody>
      </p:sp>
      <p:sp>
        <p:nvSpPr>
          <p:cNvPr id="14" name="文本框 13"/>
          <p:cNvSpPr txBox="1"/>
          <p:nvPr/>
        </p:nvSpPr>
        <p:spPr>
          <a:xfrm>
            <a:off x="7431405" y="6145530"/>
            <a:ext cx="1127760" cy="368300"/>
          </a:xfrm>
          <a:prstGeom prst="rect">
            <a:avLst/>
          </a:prstGeom>
          <a:noFill/>
        </p:spPr>
        <p:txBody>
          <a:bodyPr wrap="square" rtlCol="0">
            <a:spAutoFit/>
          </a:bodyPr>
          <a:p>
            <a:r>
              <a:rPr lang="zh-CN" altLang="en-US"/>
              <a:t>歌词展示</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What</a:t>
            </a:r>
            <a:r>
              <a:rPr lang="en-US" altLang="zh-CN" spc="-2500" dirty="0" smtClean="0"/>
              <a:t>’</a:t>
            </a:r>
            <a:r>
              <a:rPr lang="en-US" altLang="zh-CN" dirty="0" smtClean="0"/>
              <a:t>s this?</a:t>
            </a:r>
            <a:endParaRPr lang="zh-CN" altLang="en-US" dirty="0"/>
          </a:p>
        </p:txBody>
      </p:sp>
      <p:pic>
        <p:nvPicPr>
          <p:cNvPr id="3" name="图片 2" descr="Screenshot_20200516-175204"/>
          <p:cNvPicPr>
            <a:picLocks noChangeAspect="1"/>
          </p:cNvPicPr>
          <p:nvPr/>
        </p:nvPicPr>
        <p:blipFill>
          <a:blip r:embed="rId1"/>
          <a:stretch>
            <a:fillRect/>
          </a:stretch>
        </p:blipFill>
        <p:spPr>
          <a:xfrm>
            <a:off x="6920865" y="1789430"/>
            <a:ext cx="2094230" cy="4305300"/>
          </a:xfrm>
          <a:prstGeom prst="rect">
            <a:avLst/>
          </a:prstGeom>
        </p:spPr>
      </p:pic>
      <p:pic>
        <p:nvPicPr>
          <p:cNvPr id="8" name="图片 7" descr="Screenshot_20200516-174438"/>
          <p:cNvPicPr>
            <a:picLocks noChangeAspect="1"/>
          </p:cNvPicPr>
          <p:nvPr/>
        </p:nvPicPr>
        <p:blipFill>
          <a:blip r:embed="rId2"/>
          <a:stretch>
            <a:fillRect/>
          </a:stretch>
        </p:blipFill>
        <p:spPr>
          <a:xfrm>
            <a:off x="92710" y="1788795"/>
            <a:ext cx="2070100" cy="4305300"/>
          </a:xfrm>
          <a:prstGeom prst="rect">
            <a:avLst/>
          </a:prstGeom>
        </p:spPr>
      </p:pic>
      <p:pic>
        <p:nvPicPr>
          <p:cNvPr id="9" name="图片 8" descr="Screenshot_20200516-174601"/>
          <p:cNvPicPr>
            <a:picLocks noChangeAspect="1"/>
          </p:cNvPicPr>
          <p:nvPr/>
        </p:nvPicPr>
        <p:blipFill>
          <a:blip r:embed="rId3"/>
          <a:stretch>
            <a:fillRect/>
          </a:stretch>
        </p:blipFill>
        <p:spPr>
          <a:xfrm>
            <a:off x="4633595" y="1788795"/>
            <a:ext cx="2125345" cy="4304665"/>
          </a:xfrm>
          <a:prstGeom prst="rect">
            <a:avLst/>
          </a:prstGeom>
        </p:spPr>
      </p:pic>
      <p:pic>
        <p:nvPicPr>
          <p:cNvPr id="10" name="图片 9" descr="Screenshot_20200516-174657"/>
          <p:cNvPicPr>
            <a:picLocks noChangeAspect="1"/>
          </p:cNvPicPr>
          <p:nvPr/>
        </p:nvPicPr>
        <p:blipFill>
          <a:blip r:embed="rId4"/>
          <a:stretch>
            <a:fillRect/>
          </a:stretch>
        </p:blipFill>
        <p:spPr>
          <a:xfrm>
            <a:off x="2313940" y="1788795"/>
            <a:ext cx="2160905" cy="4305935"/>
          </a:xfrm>
          <a:prstGeom prst="rect">
            <a:avLst/>
          </a:prstGeom>
        </p:spPr>
      </p:pic>
      <p:sp>
        <p:nvSpPr>
          <p:cNvPr id="11" name="文本框 10"/>
          <p:cNvSpPr txBox="1"/>
          <p:nvPr/>
        </p:nvSpPr>
        <p:spPr>
          <a:xfrm>
            <a:off x="2935605" y="6145530"/>
            <a:ext cx="1127760" cy="368300"/>
          </a:xfrm>
          <a:prstGeom prst="rect">
            <a:avLst/>
          </a:prstGeom>
          <a:noFill/>
        </p:spPr>
        <p:txBody>
          <a:bodyPr wrap="square" rtlCol="0">
            <a:spAutoFit/>
          </a:bodyPr>
          <a:p>
            <a:r>
              <a:rPr lang="zh-CN" altLang="en-US"/>
              <a:t>博客正文</a:t>
            </a:r>
            <a:endParaRPr lang="zh-CN" altLang="en-US"/>
          </a:p>
        </p:txBody>
      </p:sp>
      <p:sp>
        <p:nvSpPr>
          <p:cNvPr id="12" name="文本框 11"/>
          <p:cNvSpPr txBox="1"/>
          <p:nvPr/>
        </p:nvSpPr>
        <p:spPr>
          <a:xfrm>
            <a:off x="623570" y="6145530"/>
            <a:ext cx="1127760" cy="368300"/>
          </a:xfrm>
          <a:prstGeom prst="rect">
            <a:avLst/>
          </a:prstGeom>
          <a:noFill/>
        </p:spPr>
        <p:txBody>
          <a:bodyPr wrap="square" rtlCol="0">
            <a:spAutoFit/>
          </a:bodyPr>
          <a:p>
            <a:r>
              <a:rPr lang="zh-CN" altLang="en-US"/>
              <a:t>发现列表</a:t>
            </a:r>
            <a:endParaRPr lang="zh-CN" altLang="en-US"/>
          </a:p>
        </p:txBody>
      </p:sp>
      <p:sp>
        <p:nvSpPr>
          <p:cNvPr id="13" name="文本框 12"/>
          <p:cNvSpPr txBox="1"/>
          <p:nvPr/>
        </p:nvSpPr>
        <p:spPr>
          <a:xfrm>
            <a:off x="5195570" y="6145530"/>
            <a:ext cx="1127760" cy="368300"/>
          </a:xfrm>
          <a:prstGeom prst="rect">
            <a:avLst/>
          </a:prstGeom>
          <a:noFill/>
        </p:spPr>
        <p:txBody>
          <a:bodyPr wrap="square" rtlCol="0">
            <a:spAutoFit/>
          </a:bodyPr>
          <a:p>
            <a:r>
              <a:rPr lang="zh-CN" altLang="en-US"/>
              <a:t>发布博客</a:t>
            </a:r>
            <a:endParaRPr lang="zh-CN" altLang="en-US"/>
          </a:p>
        </p:txBody>
      </p:sp>
      <p:sp>
        <p:nvSpPr>
          <p:cNvPr id="14" name="文本框 13"/>
          <p:cNvSpPr txBox="1"/>
          <p:nvPr/>
        </p:nvSpPr>
        <p:spPr>
          <a:xfrm>
            <a:off x="7431405" y="6145530"/>
            <a:ext cx="1127760" cy="368300"/>
          </a:xfrm>
          <a:prstGeom prst="rect">
            <a:avLst/>
          </a:prstGeom>
          <a:noFill/>
        </p:spPr>
        <p:txBody>
          <a:bodyPr wrap="square" rtlCol="0">
            <a:spAutoFit/>
          </a:bodyPr>
          <a:p>
            <a:r>
              <a:rPr lang="zh-CN" altLang="en-US"/>
              <a:t>个人主页</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What</a:t>
            </a:r>
            <a:r>
              <a:rPr lang="en-US" altLang="zh-CN" spc="-2500" dirty="0" smtClean="0"/>
              <a:t>’</a:t>
            </a:r>
            <a:r>
              <a:rPr lang="en-US" altLang="zh-CN" dirty="0" smtClean="0"/>
              <a:t>s this?</a:t>
            </a:r>
            <a:endParaRPr lang="zh-CN" altLang="en-US" dirty="0"/>
          </a:p>
        </p:txBody>
      </p:sp>
      <p:sp>
        <p:nvSpPr>
          <p:cNvPr id="8" name="矩形 7"/>
          <p:cNvSpPr/>
          <p:nvPr/>
        </p:nvSpPr>
        <p:spPr>
          <a:xfrm>
            <a:off x="794432" y="6151453"/>
            <a:ext cx="7555136" cy="368300"/>
          </a:xfrm>
          <a:prstGeom prst="rect">
            <a:avLst/>
          </a:prstGeom>
        </p:spPr>
        <p:txBody>
          <a:bodyPr wrap="square">
            <a:spAutoFit/>
          </a:bodyPr>
          <a:lstStyle/>
          <a:p>
            <a:pPr algn="ctr"/>
            <a:r>
              <a:rPr lang="zh-CN" altLang="en-US" dirty="0">
                <a:solidFill>
                  <a:srgbClr val="000000"/>
                </a:solidFill>
                <a:latin typeface="微软雅黑 Light" panose="020B0502040204020203" pitchFamily="34" charset="-122"/>
                <a:ea typeface="微软雅黑 Light" panose="020B0502040204020203" pitchFamily="34" charset="-122"/>
              </a:rPr>
              <a:t>内容管理系统（管理项目中所有数据及文件）</a:t>
            </a:r>
            <a:endParaRPr lang="zh-CN" altLang="en-US" dirty="0">
              <a:solidFill>
                <a:srgbClr val="000000"/>
              </a:solidFill>
              <a:latin typeface="微软雅黑 Light" panose="020B0502040204020203" pitchFamily="34" charset="-122"/>
              <a:ea typeface="微软雅黑 Light" panose="020B0502040204020203" pitchFamily="34" charset="-122"/>
            </a:endParaRPr>
          </a:p>
        </p:txBody>
      </p:sp>
      <p:pic>
        <p:nvPicPr>
          <p:cNvPr id="4" name="图片 3" descr="博客"/>
          <p:cNvPicPr>
            <a:picLocks noChangeAspect="1"/>
          </p:cNvPicPr>
          <p:nvPr/>
        </p:nvPicPr>
        <p:blipFill>
          <a:blip r:embed="rId1"/>
          <a:stretch>
            <a:fillRect/>
          </a:stretch>
        </p:blipFill>
        <p:spPr>
          <a:xfrm>
            <a:off x="73025" y="1291590"/>
            <a:ext cx="5081270" cy="2288540"/>
          </a:xfrm>
          <a:prstGeom prst="rect">
            <a:avLst/>
          </a:prstGeom>
        </p:spPr>
      </p:pic>
      <p:pic>
        <p:nvPicPr>
          <p:cNvPr id="7" name="图片 6" descr="轮播图"/>
          <p:cNvPicPr>
            <a:picLocks noChangeAspect="1"/>
          </p:cNvPicPr>
          <p:nvPr/>
        </p:nvPicPr>
        <p:blipFill>
          <a:blip r:embed="rId2"/>
          <a:stretch>
            <a:fillRect/>
          </a:stretch>
        </p:blipFill>
        <p:spPr>
          <a:xfrm>
            <a:off x="73025" y="3753485"/>
            <a:ext cx="5534660" cy="2096135"/>
          </a:xfrm>
          <a:prstGeom prst="rect">
            <a:avLst/>
          </a:prstGeom>
        </p:spPr>
      </p:pic>
      <p:pic>
        <p:nvPicPr>
          <p:cNvPr id="6" name="图片 5" descr="歌单"/>
          <p:cNvPicPr>
            <a:picLocks noChangeAspect="1"/>
          </p:cNvPicPr>
          <p:nvPr/>
        </p:nvPicPr>
        <p:blipFill>
          <a:blip r:embed="rId3"/>
          <a:stretch>
            <a:fillRect/>
          </a:stretch>
        </p:blipFill>
        <p:spPr>
          <a:xfrm>
            <a:off x="4210685" y="2543810"/>
            <a:ext cx="4867275" cy="25247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What</a:t>
            </a:r>
            <a:r>
              <a:rPr lang="en-US" altLang="zh-CN" spc="-2500" dirty="0" smtClean="0"/>
              <a:t>’</a:t>
            </a:r>
            <a:r>
              <a:rPr lang="en-US" altLang="zh-CN" dirty="0" smtClean="0"/>
              <a:t>s this?</a:t>
            </a:r>
            <a:endParaRPr lang="zh-CN" altLang="en-US" dirty="0"/>
          </a:p>
        </p:txBody>
      </p:sp>
      <p:sp>
        <p:nvSpPr>
          <p:cNvPr id="5" name="矩形 4"/>
          <p:cNvSpPr/>
          <p:nvPr/>
        </p:nvSpPr>
        <p:spPr>
          <a:xfrm>
            <a:off x="975800" y="2584538"/>
            <a:ext cx="7555136" cy="2061210"/>
          </a:xfrm>
          <a:prstGeom prst="rect">
            <a:avLst/>
          </a:prstGeom>
        </p:spPr>
        <p:txBody>
          <a:bodyPr wrap="square">
            <a:spAutoFit/>
          </a:bodyPr>
          <a:lstStyle/>
          <a:p>
            <a:r>
              <a:rPr lang="zh-CN" altLang="en-US" sz="3200" dirty="0">
                <a:solidFill>
                  <a:srgbClr val="000000"/>
                </a:solidFill>
                <a:latin typeface="微软雅黑 Light" panose="020B0502040204020203" pitchFamily="34" charset="-122"/>
                <a:ea typeface="微软雅黑 Light" panose="020B0502040204020203" pitchFamily="34" charset="-122"/>
              </a:rPr>
              <a:t> 以小程序新出的云开发模式开发的一个音乐小程序。前台的主要音乐功能、发现功能和个人主页功能；后台配套项目数据的管理系统。</a:t>
            </a:r>
            <a:endParaRPr lang="zh-CN" altLang="en-US" sz="3200" dirty="0">
              <a:solidFill>
                <a:srgbClr val="000000"/>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1"/>
          <a:stretch>
            <a:fillRect/>
          </a:stretch>
        </p:blipFill>
        <p:spPr>
          <a:xfrm>
            <a:off x="19299" y="1884180"/>
            <a:ext cx="1164437" cy="1457070"/>
          </a:xfrm>
          <a:prstGeom prst="rect">
            <a:avLst/>
          </a:prstGeom>
        </p:spPr>
      </p:pic>
      <p:pic>
        <p:nvPicPr>
          <p:cNvPr id="6" name="图片 5"/>
          <p:cNvPicPr>
            <a:picLocks noChangeAspect="1"/>
          </p:cNvPicPr>
          <p:nvPr/>
        </p:nvPicPr>
        <p:blipFill>
          <a:blip r:embed="rId2"/>
          <a:stretch>
            <a:fillRect/>
          </a:stretch>
        </p:blipFill>
        <p:spPr>
          <a:xfrm>
            <a:off x="7927453" y="4368020"/>
            <a:ext cx="1164437" cy="14570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Why do this?</a:t>
            </a:r>
            <a:endParaRPr lang="zh-CN" altLang="en-US" dirty="0"/>
          </a:p>
        </p:txBody>
      </p:sp>
      <p:pic>
        <p:nvPicPr>
          <p:cNvPr id="3" name="图片 2" descr="批注 2020-05-16 182217"/>
          <p:cNvPicPr>
            <a:picLocks noChangeAspect="1"/>
          </p:cNvPicPr>
          <p:nvPr/>
        </p:nvPicPr>
        <p:blipFill>
          <a:blip r:embed="rId1"/>
          <a:stretch>
            <a:fillRect/>
          </a:stretch>
        </p:blipFill>
        <p:spPr>
          <a:xfrm>
            <a:off x="688975" y="1240155"/>
            <a:ext cx="7766050" cy="1835150"/>
          </a:xfrm>
          <a:prstGeom prst="rect">
            <a:avLst/>
          </a:prstGeom>
        </p:spPr>
      </p:pic>
      <p:pic>
        <p:nvPicPr>
          <p:cNvPr id="4" name="图片 3" descr="批注 2020-05-16 182236"/>
          <p:cNvPicPr>
            <a:picLocks noChangeAspect="1"/>
          </p:cNvPicPr>
          <p:nvPr/>
        </p:nvPicPr>
        <p:blipFill>
          <a:blip r:embed="rId2"/>
          <a:stretch>
            <a:fillRect/>
          </a:stretch>
        </p:blipFill>
        <p:spPr>
          <a:xfrm>
            <a:off x="3027045" y="2870835"/>
            <a:ext cx="5537200" cy="2016125"/>
          </a:xfrm>
          <a:prstGeom prst="rect">
            <a:avLst/>
          </a:prstGeom>
        </p:spPr>
      </p:pic>
      <p:pic>
        <p:nvPicPr>
          <p:cNvPr id="6" name="图片 5" descr="批注 2020-05-16 183057"/>
          <p:cNvPicPr>
            <a:picLocks noChangeAspect="1"/>
          </p:cNvPicPr>
          <p:nvPr/>
        </p:nvPicPr>
        <p:blipFill>
          <a:blip r:embed="rId3"/>
          <a:stretch>
            <a:fillRect/>
          </a:stretch>
        </p:blipFill>
        <p:spPr>
          <a:xfrm>
            <a:off x="539750" y="5007610"/>
            <a:ext cx="6922135" cy="15074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Why do this?</a:t>
            </a:r>
            <a:endParaRPr lang="zh-CN" altLang="en-US" dirty="0"/>
          </a:p>
        </p:txBody>
      </p:sp>
      <p:pic>
        <p:nvPicPr>
          <p:cNvPr id="6" name="图片 5" descr="调查"/>
          <p:cNvPicPr>
            <a:picLocks noChangeAspect="1"/>
          </p:cNvPicPr>
          <p:nvPr/>
        </p:nvPicPr>
        <p:blipFill>
          <a:blip r:embed="rId1"/>
          <a:stretch>
            <a:fillRect/>
          </a:stretch>
        </p:blipFill>
        <p:spPr>
          <a:xfrm>
            <a:off x="74295" y="1484630"/>
            <a:ext cx="8995410" cy="4353560"/>
          </a:xfrm>
          <a:prstGeom prst="rect">
            <a:avLst/>
          </a:prstGeom>
        </p:spPr>
      </p:pic>
      <p:sp>
        <p:nvSpPr>
          <p:cNvPr id="7" name="文本框 6"/>
          <p:cNvSpPr txBox="1"/>
          <p:nvPr/>
        </p:nvSpPr>
        <p:spPr>
          <a:xfrm>
            <a:off x="3366135" y="6087745"/>
            <a:ext cx="5638800" cy="521970"/>
          </a:xfrm>
          <a:prstGeom prst="rect">
            <a:avLst/>
          </a:prstGeom>
          <a:noFill/>
        </p:spPr>
        <p:txBody>
          <a:bodyPr wrap="square" rtlCol="0">
            <a:spAutoFit/>
          </a:bodyPr>
          <a:p>
            <a:r>
              <a:rPr lang="zh-CN" altLang="en-US" sz="1400">
                <a:solidFill>
                  <a:schemeClr val="bg2">
                    <a:lumMod val="50000"/>
                  </a:schemeClr>
                </a:solidFill>
              </a:rPr>
              <a:t>来源：艾瑞《</a:t>
            </a:r>
            <a:r>
              <a:rPr lang="en-US" altLang="zh-CN" sz="1400">
                <a:solidFill>
                  <a:schemeClr val="bg2">
                    <a:lumMod val="50000"/>
                  </a:schemeClr>
                </a:solidFill>
              </a:rPr>
              <a:t>2019</a:t>
            </a:r>
            <a:r>
              <a:rPr lang="zh-CN" altLang="en-US" sz="1400">
                <a:solidFill>
                  <a:schemeClr val="bg2">
                    <a:lumMod val="50000"/>
                  </a:schemeClr>
                </a:solidFill>
              </a:rPr>
              <a:t>年上半年 微信小程序市场研究报告》</a:t>
            </a:r>
            <a:endParaRPr lang="zh-CN" altLang="en-US" sz="1400">
              <a:solidFill>
                <a:schemeClr val="bg2">
                  <a:lumMod val="50000"/>
                </a:schemeClr>
              </a:solidFill>
            </a:endParaRPr>
          </a:p>
          <a:p>
            <a:r>
              <a:rPr lang="zh-CN" altLang="en-US" sz="1400">
                <a:solidFill>
                  <a:schemeClr val="bg2">
                    <a:lumMod val="50000"/>
                  </a:schemeClr>
                </a:solidFill>
              </a:rPr>
              <a:t>          艾瑞《</a:t>
            </a:r>
            <a:r>
              <a:rPr lang="en-US" altLang="zh-CN" sz="1400">
                <a:solidFill>
                  <a:schemeClr val="bg2">
                    <a:lumMod val="50000"/>
                  </a:schemeClr>
                </a:solidFill>
              </a:rPr>
              <a:t>2020</a:t>
            </a:r>
            <a:r>
              <a:rPr lang="zh-CN" altLang="en-US" sz="1400">
                <a:solidFill>
                  <a:schemeClr val="bg2">
                    <a:lumMod val="50000"/>
                  </a:schemeClr>
                </a:solidFill>
              </a:rPr>
              <a:t>年中国数字音乐用户</a:t>
            </a:r>
            <a:r>
              <a:rPr lang="en-US" altLang="zh-CN" sz="1400">
                <a:solidFill>
                  <a:schemeClr val="bg2">
                    <a:lumMod val="50000"/>
                  </a:schemeClr>
                </a:solidFill>
              </a:rPr>
              <a:t>“</a:t>
            </a:r>
            <a:r>
              <a:rPr lang="zh-CN" altLang="en-US" sz="1400">
                <a:solidFill>
                  <a:schemeClr val="bg2">
                    <a:lumMod val="50000"/>
                  </a:schemeClr>
                </a:solidFill>
              </a:rPr>
              <a:t>春节收听</a:t>
            </a:r>
            <a:r>
              <a:rPr lang="en-US" altLang="zh-CN" sz="1400">
                <a:solidFill>
                  <a:schemeClr val="bg2">
                    <a:lumMod val="50000"/>
                  </a:schemeClr>
                </a:solidFill>
              </a:rPr>
              <a:t>”</a:t>
            </a:r>
            <a:r>
              <a:rPr lang="zh-CN" altLang="en-US" sz="1400">
                <a:solidFill>
                  <a:schemeClr val="bg2">
                    <a:lumMod val="50000"/>
                  </a:schemeClr>
                </a:solidFill>
              </a:rPr>
              <a:t>内容洞察白皮书》</a:t>
            </a:r>
            <a:endParaRPr lang="zh-CN" altLang="en-US" sz="1400">
              <a:solidFill>
                <a:schemeClr val="bg2">
                  <a:lumMod val="5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Why do this?</a:t>
            </a:r>
            <a:endParaRPr lang="zh-CN" altLang="en-US" dirty="0"/>
          </a:p>
        </p:txBody>
      </p:sp>
      <p:sp>
        <p:nvSpPr>
          <p:cNvPr id="18" name="矩形 17"/>
          <p:cNvSpPr/>
          <p:nvPr/>
        </p:nvSpPr>
        <p:spPr>
          <a:xfrm>
            <a:off x="665480" y="2519680"/>
            <a:ext cx="7899400" cy="1568450"/>
          </a:xfrm>
          <a:prstGeom prst="rect">
            <a:avLst/>
          </a:prstGeom>
        </p:spPr>
        <p:txBody>
          <a:bodyPr wrap="square">
            <a:spAutoFit/>
          </a:bodyPr>
          <a:lstStyle/>
          <a:p>
            <a:r>
              <a:rPr lang="en-US" altLang="zh-CN" sz="3200" dirty="0">
                <a:solidFill>
                  <a:srgbClr val="000000"/>
                </a:solidFill>
                <a:latin typeface="微软雅黑 Light" panose="020B0502040204020203" pitchFamily="34" charset="-122"/>
                <a:ea typeface="微软雅黑 Light" panose="020B0502040204020203" pitchFamily="34" charset="-122"/>
                <a:sym typeface="+mn-ea"/>
              </a:rPr>
              <a:t>  </a:t>
            </a:r>
            <a:r>
              <a:rPr lang="zh-CN" altLang="en-US" sz="3200" dirty="0">
                <a:solidFill>
                  <a:srgbClr val="000000"/>
                </a:solidFill>
                <a:latin typeface="微软雅黑 Light" panose="020B0502040204020203" pitchFamily="34" charset="-122"/>
                <a:ea typeface="微软雅黑 Light" panose="020B0502040204020203" pitchFamily="34" charset="-122"/>
                <a:sym typeface="+mn-ea"/>
              </a:rPr>
              <a:t>总结：</a:t>
            </a:r>
            <a:endParaRPr lang="zh-CN" altLang="en-US" sz="3200" dirty="0">
              <a:solidFill>
                <a:srgbClr val="000000"/>
              </a:solidFill>
              <a:latin typeface="微软雅黑 Light" panose="020B0502040204020203" pitchFamily="34" charset="-122"/>
              <a:ea typeface="微软雅黑 Light" panose="020B0502040204020203" pitchFamily="34" charset="-122"/>
              <a:sym typeface="+mn-ea"/>
            </a:endParaRPr>
          </a:p>
          <a:p>
            <a:endParaRPr lang="zh-CN" altLang="en-US" sz="3200" dirty="0">
              <a:solidFill>
                <a:srgbClr val="000000"/>
              </a:solidFill>
              <a:latin typeface="微软雅黑 Light" panose="020B0502040204020203" pitchFamily="34" charset="-122"/>
              <a:ea typeface="微软雅黑 Light" panose="020B0502040204020203" pitchFamily="34" charset="-122"/>
              <a:sym typeface="+mn-ea"/>
            </a:endParaRPr>
          </a:p>
          <a:p>
            <a:r>
              <a:rPr lang="zh-CN" altLang="en-US" sz="3200" dirty="0">
                <a:solidFill>
                  <a:srgbClr val="000000"/>
                </a:solidFill>
                <a:latin typeface="微软雅黑 Light" panose="020B0502040204020203" pitchFamily="34" charset="-122"/>
                <a:ea typeface="微软雅黑 Light" panose="020B0502040204020203" pitchFamily="34" charset="-122"/>
                <a:sym typeface="+mn-ea"/>
              </a:rPr>
              <a:t>有比较广泛的用户需求和实际的应用价值。</a:t>
            </a:r>
            <a:endParaRPr lang="zh-CN" altLang="en-US" sz="3200" dirty="0">
              <a:solidFill>
                <a:srgbClr val="000000"/>
              </a:solidFill>
              <a:latin typeface="微软雅黑 Light" panose="020B0502040204020203" pitchFamily="34" charset="-122"/>
              <a:ea typeface="微软雅黑 Light" panose="020B0502040204020203" pitchFamily="34" charset="-122"/>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493</Words>
  <Application>WPS 演示</Application>
  <PresentationFormat>全屏显示(4:3)</PresentationFormat>
  <Paragraphs>84</Paragraphs>
  <Slides>14</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vt:i4>
      </vt:variant>
    </vt:vector>
  </HeadingPairs>
  <TitlesOfParts>
    <vt:vector size="24" baseType="lpstr">
      <vt:lpstr>Arial</vt:lpstr>
      <vt:lpstr>宋体</vt:lpstr>
      <vt:lpstr>Wingdings</vt:lpstr>
      <vt:lpstr>微软雅黑</vt:lpstr>
      <vt:lpstr>微软雅黑 Light</vt:lpstr>
      <vt:lpstr>Arial Unicode MS</vt:lpstr>
      <vt:lpstr>Calibri</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金晟蒋</dc:creator>
  <cp:lastModifiedBy>无耻</cp:lastModifiedBy>
  <cp:revision>13</cp:revision>
  <dcterms:created xsi:type="dcterms:W3CDTF">2015-07-03T07:08:00Z</dcterms:created>
  <dcterms:modified xsi:type="dcterms:W3CDTF">2020-05-23T14:24:59Z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2052-10.1.0.7698</vt:lpwstr>
  </property>
</Properties>
</file>